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3" r:id="rId4"/>
  </p:sldMasterIdLst>
  <p:notesMasterIdLst>
    <p:notesMasterId r:id="rId17"/>
  </p:notesMasterIdLst>
  <p:handoutMasterIdLst>
    <p:handoutMasterId r:id="rId18"/>
  </p:handoutMasterIdLst>
  <p:sldIdLst>
    <p:sldId id="2147308068" r:id="rId5"/>
    <p:sldId id="2147308085" r:id="rId6"/>
    <p:sldId id="2147308083" r:id="rId7"/>
    <p:sldId id="2147308087" r:id="rId8"/>
    <p:sldId id="2147469783" r:id="rId9"/>
    <p:sldId id="2147469780" r:id="rId10"/>
    <p:sldId id="2147469781" r:id="rId11"/>
    <p:sldId id="2147308088" r:id="rId12"/>
    <p:sldId id="2147469779" r:id="rId13"/>
    <p:sldId id="2147308091" r:id="rId14"/>
    <p:sldId id="513" r:id="rId15"/>
    <p:sldId id="2147469778" r:id="rId16"/>
  </p:sldIdLst>
  <p:sldSz cx="14630400" cy="8229600"/>
  <p:notesSz cx="7772400" cy="14173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D5CC7-FEEE-4010-A6EF-2BA5C6557784}">
          <p14:sldIdLst>
            <p14:sldId id="2147308068"/>
            <p14:sldId id="2147308085"/>
            <p14:sldId id="2147308083"/>
            <p14:sldId id="2147308087"/>
          </p14:sldIdLst>
        </p14:section>
        <p14:section name="Technical" id="{DD131841-513E-4CC3-8434-EC55E4407E12}">
          <p14:sldIdLst>
            <p14:sldId id="2147469783"/>
            <p14:sldId id="2147469780"/>
            <p14:sldId id="2147469781"/>
            <p14:sldId id="2147308088"/>
          </p14:sldIdLst>
        </p14:section>
        <p14:section name="Responsible AI &amp; Scalability" id="{EECC3EDB-21D5-4EB4-BCEE-AC210BAFE569}">
          <p14:sldIdLst>
            <p14:sldId id="2147469779"/>
            <p14:sldId id="2147308091"/>
            <p14:sldId id="513"/>
          </p14:sldIdLst>
        </p14:section>
        <p14:section name="Reference Slides" id="{9D3E4AFF-4670-428F-87E0-CCEFA61703A7}">
          <p14:sldIdLst>
            <p14:sldId id="2147469778"/>
          </p14:sldIdLst>
        </p14:section>
      </p14:sectionLst>
    </p:ext>
    <p:ext uri="{EFAFB233-063F-42B5-8137-9DF3F51BA10A}">
      <p15:sldGuideLst xmlns:p15="http://schemas.microsoft.com/office/powerpoint/2012/main">
        <p15:guide id="1" orient="horz" pos="408" userDrawn="1">
          <p15:clr>
            <a:srgbClr val="A4A3A4"/>
          </p15:clr>
        </p15:guide>
        <p15:guide id="2" orient="horz" pos="2592" userDrawn="1">
          <p15:clr>
            <a:srgbClr val="A4A3A4"/>
          </p15:clr>
        </p15:guide>
        <p15:guide id="3" orient="horz" pos="451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4464" userDrawn="1">
          <p15:clr>
            <a:srgbClr val="A4A3A4"/>
          </p15:clr>
        </p15:guide>
        <p15:guide id="2" pos="244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249E"/>
    <a:srgbClr val="1870B9"/>
    <a:srgbClr val="63666A"/>
    <a:srgbClr val="969696"/>
    <a:srgbClr val="666666"/>
    <a:srgbClr val="F9F048"/>
    <a:srgbClr val="FFCD00"/>
    <a:srgbClr val="D9DF23"/>
    <a:srgbClr val="33007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1" autoAdjust="0"/>
    <p:restoredTop sz="97440" autoAdjust="0"/>
  </p:normalViewPr>
  <p:slideViewPr>
    <p:cSldViewPr snapToGrid="0" snapToObjects="1" showGuides="1">
      <p:cViewPr varScale="1">
        <p:scale>
          <a:sx n="66" d="100"/>
          <a:sy n="66" d="100"/>
        </p:scale>
        <p:origin x="917" y="58"/>
      </p:cViewPr>
      <p:guideLst>
        <p:guide orient="horz" pos="408"/>
        <p:guide orient="horz" pos="2592"/>
        <p:guide orient="horz" pos="451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125" d="100"/>
        <a:sy n="125" d="100"/>
      </p:scale>
      <p:origin x="0" y="0"/>
    </p:cViewPr>
  </p:sorterViewPr>
  <p:notesViewPr>
    <p:cSldViewPr snapToGrid="0" snapToObjects="1" showGuides="1">
      <p:cViewPr varScale="1">
        <p:scale>
          <a:sx n="110" d="100"/>
          <a:sy n="110" d="100"/>
        </p:scale>
        <p:origin x="6648" y="114"/>
      </p:cViewPr>
      <p:guideLst>
        <p:guide orient="horz" pos="4464"/>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A4A36-7D10-4079-AE33-439FD8FC0F3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756D66B5-1C19-460F-9901-6600B4455252}">
      <dgm:prSet phldrT="[Text]" custT="1"/>
      <dgm:spPr>
        <a:solidFill>
          <a:schemeClr val="accent5"/>
        </a:solidFill>
      </dgm:spPr>
      <dgm:t>
        <a:bodyPr/>
        <a:lstStyle/>
        <a:p>
          <a:r>
            <a:rPr lang="en-IN" sz="1100" dirty="0"/>
            <a:t>Advance Analytics</a:t>
          </a:r>
        </a:p>
      </dgm:t>
    </dgm:pt>
    <dgm:pt modelId="{F2FA278A-EC02-4E83-B5E7-4F519F0D6B01}" type="parTrans" cxnId="{6EA9F472-8F3C-4FB9-9B98-C69B0D8C6D4D}">
      <dgm:prSet/>
      <dgm:spPr/>
      <dgm:t>
        <a:bodyPr/>
        <a:lstStyle/>
        <a:p>
          <a:endParaRPr lang="en-IN"/>
        </a:p>
      </dgm:t>
    </dgm:pt>
    <dgm:pt modelId="{49FB51C7-A38B-475A-9466-556896975237}" type="sibTrans" cxnId="{6EA9F472-8F3C-4FB9-9B98-C69B0D8C6D4D}">
      <dgm:prSet/>
      <dgm:spPr>
        <a:solidFill>
          <a:srgbClr val="969696"/>
        </a:solidFill>
        <a:ln>
          <a:solidFill>
            <a:srgbClr val="7030A0"/>
          </a:solidFill>
        </a:ln>
      </dgm:spPr>
      <dgm:t>
        <a:bodyPr/>
        <a:lstStyle/>
        <a:p>
          <a:endParaRPr lang="en-IN"/>
        </a:p>
      </dgm:t>
    </dgm:pt>
    <dgm:pt modelId="{94F06912-653F-46A9-A6AE-C1AEB044ED4B}">
      <dgm:prSet phldrT="[Text]" custT="1"/>
      <dgm:spPr>
        <a:solidFill>
          <a:srgbClr val="92D050"/>
        </a:solidFill>
      </dgm:spPr>
      <dgm:t>
        <a:bodyPr/>
        <a:lstStyle/>
        <a:p>
          <a:r>
            <a:rPr lang="en-IN" sz="1100" dirty="0"/>
            <a:t>Summary</a:t>
          </a:r>
        </a:p>
      </dgm:t>
    </dgm:pt>
    <dgm:pt modelId="{4E806CC2-7F32-4207-8DD4-08F837207DF5}" type="parTrans" cxnId="{923CFE11-3DA4-4A9C-8097-9519F5E678F1}">
      <dgm:prSet/>
      <dgm:spPr/>
      <dgm:t>
        <a:bodyPr/>
        <a:lstStyle/>
        <a:p>
          <a:endParaRPr lang="en-IN"/>
        </a:p>
      </dgm:t>
    </dgm:pt>
    <dgm:pt modelId="{4C86C5DA-110D-4DA6-B366-DF5C526D461D}" type="sibTrans" cxnId="{923CFE11-3DA4-4A9C-8097-9519F5E678F1}">
      <dgm:prSet/>
      <dgm:spPr>
        <a:solidFill>
          <a:srgbClr val="969696"/>
        </a:solidFill>
        <a:ln>
          <a:solidFill>
            <a:srgbClr val="7030A0"/>
          </a:solidFill>
        </a:ln>
      </dgm:spPr>
      <dgm:t>
        <a:bodyPr/>
        <a:lstStyle/>
        <a:p>
          <a:endParaRPr lang="en-IN"/>
        </a:p>
      </dgm:t>
    </dgm:pt>
    <dgm:pt modelId="{E9DB4BC0-2CF4-4388-954D-834215CB7F17}">
      <dgm:prSet phldrT="[Text]" custT="1"/>
      <dgm:spPr>
        <a:solidFill>
          <a:srgbClr val="7030A0"/>
        </a:solidFill>
      </dgm:spPr>
      <dgm:t>
        <a:bodyPr/>
        <a:lstStyle/>
        <a:p>
          <a:r>
            <a:rPr lang="en-IN" sz="1100" dirty="0"/>
            <a:t>Forecasting</a:t>
          </a:r>
        </a:p>
      </dgm:t>
    </dgm:pt>
    <dgm:pt modelId="{C3883404-C77F-4D2B-B5BC-D49B9CD55416}" type="parTrans" cxnId="{C4D4C2C6-8A0D-448A-BC23-B76275BBC1DF}">
      <dgm:prSet/>
      <dgm:spPr/>
      <dgm:t>
        <a:bodyPr/>
        <a:lstStyle/>
        <a:p>
          <a:endParaRPr lang="en-IN"/>
        </a:p>
      </dgm:t>
    </dgm:pt>
    <dgm:pt modelId="{C3D8E65D-F0F1-41FC-B03A-AC284DA7A7ED}" type="sibTrans" cxnId="{C4D4C2C6-8A0D-448A-BC23-B76275BBC1DF}">
      <dgm:prSet/>
      <dgm:spPr>
        <a:solidFill>
          <a:srgbClr val="969696"/>
        </a:solidFill>
        <a:ln>
          <a:solidFill>
            <a:srgbClr val="7030A0"/>
          </a:solidFill>
        </a:ln>
      </dgm:spPr>
      <dgm:t>
        <a:bodyPr/>
        <a:lstStyle/>
        <a:p>
          <a:endParaRPr lang="en-IN"/>
        </a:p>
      </dgm:t>
    </dgm:pt>
    <dgm:pt modelId="{54BBBE91-98F3-47A5-B254-2AFF2D8392DA}">
      <dgm:prSet phldrT="[Text]" custT="1"/>
      <dgm:spPr>
        <a:solidFill>
          <a:srgbClr val="00B050"/>
        </a:solidFill>
      </dgm:spPr>
      <dgm:t>
        <a:bodyPr/>
        <a:lstStyle/>
        <a:p>
          <a:r>
            <a:rPr lang="en-IN" sz="1100" dirty="0"/>
            <a:t>Budgeting </a:t>
          </a:r>
        </a:p>
      </dgm:t>
    </dgm:pt>
    <dgm:pt modelId="{79D0CE38-10C1-4767-A10A-D1CC2DA82B89}" type="parTrans" cxnId="{065ED3ED-A433-4377-9404-CB852EA49AB9}">
      <dgm:prSet/>
      <dgm:spPr/>
      <dgm:t>
        <a:bodyPr/>
        <a:lstStyle/>
        <a:p>
          <a:endParaRPr lang="en-IN"/>
        </a:p>
      </dgm:t>
    </dgm:pt>
    <dgm:pt modelId="{828E3F72-EB08-472B-A650-9315B767327F}" type="sibTrans" cxnId="{065ED3ED-A433-4377-9404-CB852EA49AB9}">
      <dgm:prSet/>
      <dgm:spPr>
        <a:solidFill>
          <a:srgbClr val="969696"/>
        </a:solidFill>
        <a:ln>
          <a:solidFill>
            <a:srgbClr val="7030A0"/>
          </a:solidFill>
        </a:ln>
      </dgm:spPr>
      <dgm:t>
        <a:bodyPr/>
        <a:lstStyle/>
        <a:p>
          <a:endParaRPr lang="en-IN"/>
        </a:p>
      </dgm:t>
    </dgm:pt>
    <dgm:pt modelId="{321FE633-384B-40D5-9F61-F969E8736443}">
      <dgm:prSet phldrT="[Text]" custT="1"/>
      <dgm:spPr>
        <a:solidFill>
          <a:schemeClr val="bg2">
            <a:lumMod val="50000"/>
          </a:schemeClr>
        </a:solidFill>
      </dgm:spPr>
      <dgm:t>
        <a:bodyPr/>
        <a:lstStyle/>
        <a:p>
          <a:r>
            <a:rPr lang="en-IN" sz="1100" dirty="0"/>
            <a:t>Audit</a:t>
          </a:r>
        </a:p>
      </dgm:t>
    </dgm:pt>
    <dgm:pt modelId="{E8FA260E-DEA4-4A88-8767-5E5E9D143FEA}" type="parTrans" cxnId="{428F187E-32DC-4AC4-9162-F7ABAC4AC667}">
      <dgm:prSet/>
      <dgm:spPr/>
      <dgm:t>
        <a:bodyPr/>
        <a:lstStyle/>
        <a:p>
          <a:endParaRPr lang="en-IN"/>
        </a:p>
      </dgm:t>
    </dgm:pt>
    <dgm:pt modelId="{96743DA9-5688-499A-8D62-EE719CD169C1}" type="sibTrans" cxnId="{428F187E-32DC-4AC4-9162-F7ABAC4AC667}">
      <dgm:prSet/>
      <dgm:spPr>
        <a:solidFill>
          <a:srgbClr val="969696"/>
        </a:solidFill>
        <a:ln>
          <a:solidFill>
            <a:srgbClr val="7030A0"/>
          </a:solidFill>
        </a:ln>
      </dgm:spPr>
      <dgm:t>
        <a:bodyPr/>
        <a:lstStyle/>
        <a:p>
          <a:endParaRPr lang="en-IN"/>
        </a:p>
      </dgm:t>
    </dgm:pt>
    <dgm:pt modelId="{1C0F0877-1EA5-45EF-9DBD-0F81F7883C01}">
      <dgm:prSet phldrT="[Text]" custT="1"/>
      <dgm:spPr/>
      <dgm:t>
        <a:bodyPr/>
        <a:lstStyle/>
        <a:p>
          <a:r>
            <a:rPr lang="en-IN" sz="1100" dirty="0"/>
            <a:t>Reconciliation</a:t>
          </a:r>
        </a:p>
      </dgm:t>
    </dgm:pt>
    <dgm:pt modelId="{AEBAE0D9-6157-4790-B0CC-D54F7BFDD27A}" type="parTrans" cxnId="{E9C82106-8250-4070-99EC-41E65083B4E8}">
      <dgm:prSet/>
      <dgm:spPr/>
      <dgm:t>
        <a:bodyPr/>
        <a:lstStyle/>
        <a:p>
          <a:endParaRPr lang="en-IN"/>
        </a:p>
      </dgm:t>
    </dgm:pt>
    <dgm:pt modelId="{218F5A94-B452-4AE2-9EDF-6402E64F30B0}" type="sibTrans" cxnId="{E9C82106-8250-4070-99EC-41E65083B4E8}">
      <dgm:prSet/>
      <dgm:spPr>
        <a:solidFill>
          <a:srgbClr val="969696"/>
        </a:solidFill>
        <a:ln>
          <a:solidFill>
            <a:srgbClr val="7030A0"/>
          </a:solidFill>
        </a:ln>
      </dgm:spPr>
      <dgm:t>
        <a:bodyPr/>
        <a:lstStyle/>
        <a:p>
          <a:endParaRPr lang="en-IN"/>
        </a:p>
      </dgm:t>
    </dgm:pt>
    <dgm:pt modelId="{45A79FD4-4771-4D77-BEEC-612C952DC5FE}" type="pres">
      <dgm:prSet presAssocID="{96AA4A36-7D10-4079-AE33-439FD8FC0F36}" presName="cycle" presStyleCnt="0">
        <dgm:presLayoutVars>
          <dgm:dir/>
          <dgm:resizeHandles val="exact"/>
        </dgm:presLayoutVars>
      </dgm:prSet>
      <dgm:spPr/>
    </dgm:pt>
    <dgm:pt modelId="{6D401B91-8C0E-48F2-B928-DD6F44557AD7}" type="pres">
      <dgm:prSet presAssocID="{756D66B5-1C19-460F-9901-6600B4455252}" presName="node" presStyleLbl="node1" presStyleIdx="0" presStyleCnt="6">
        <dgm:presLayoutVars>
          <dgm:bulletEnabled val="1"/>
        </dgm:presLayoutVars>
      </dgm:prSet>
      <dgm:spPr/>
    </dgm:pt>
    <dgm:pt modelId="{05709514-89B5-419C-B596-6C9C341C7B4C}" type="pres">
      <dgm:prSet presAssocID="{49FB51C7-A38B-475A-9466-556896975237}" presName="sibTrans" presStyleLbl="sibTrans2D1" presStyleIdx="0" presStyleCnt="6"/>
      <dgm:spPr/>
    </dgm:pt>
    <dgm:pt modelId="{003897DA-5F1E-4B35-9884-17D06DCA6C21}" type="pres">
      <dgm:prSet presAssocID="{49FB51C7-A38B-475A-9466-556896975237}" presName="connectorText" presStyleLbl="sibTrans2D1" presStyleIdx="0" presStyleCnt="6"/>
      <dgm:spPr/>
    </dgm:pt>
    <dgm:pt modelId="{D22EF79C-EF73-420D-A8E5-D3E9368EF5BC}" type="pres">
      <dgm:prSet presAssocID="{94F06912-653F-46A9-A6AE-C1AEB044ED4B}" presName="node" presStyleLbl="node1" presStyleIdx="1" presStyleCnt="6">
        <dgm:presLayoutVars>
          <dgm:bulletEnabled val="1"/>
        </dgm:presLayoutVars>
      </dgm:prSet>
      <dgm:spPr/>
    </dgm:pt>
    <dgm:pt modelId="{86F94C4C-0735-45C4-8AC5-F55FB1933E3B}" type="pres">
      <dgm:prSet presAssocID="{4C86C5DA-110D-4DA6-B366-DF5C526D461D}" presName="sibTrans" presStyleLbl="sibTrans2D1" presStyleIdx="1" presStyleCnt="6"/>
      <dgm:spPr/>
    </dgm:pt>
    <dgm:pt modelId="{4A0B67AF-A846-49B7-9B65-FBB7E85E4087}" type="pres">
      <dgm:prSet presAssocID="{4C86C5DA-110D-4DA6-B366-DF5C526D461D}" presName="connectorText" presStyleLbl="sibTrans2D1" presStyleIdx="1" presStyleCnt="6"/>
      <dgm:spPr/>
    </dgm:pt>
    <dgm:pt modelId="{DFF88303-C7B8-44BB-9837-52D0B3C510D9}" type="pres">
      <dgm:prSet presAssocID="{E9DB4BC0-2CF4-4388-954D-834215CB7F17}" presName="node" presStyleLbl="node1" presStyleIdx="2" presStyleCnt="6">
        <dgm:presLayoutVars>
          <dgm:bulletEnabled val="1"/>
        </dgm:presLayoutVars>
      </dgm:prSet>
      <dgm:spPr/>
    </dgm:pt>
    <dgm:pt modelId="{046FDB9E-B692-494A-8976-C49038DEEAB8}" type="pres">
      <dgm:prSet presAssocID="{C3D8E65D-F0F1-41FC-B03A-AC284DA7A7ED}" presName="sibTrans" presStyleLbl="sibTrans2D1" presStyleIdx="2" presStyleCnt="6"/>
      <dgm:spPr/>
    </dgm:pt>
    <dgm:pt modelId="{9A61058D-815E-4FF9-8785-34D22BA37D1A}" type="pres">
      <dgm:prSet presAssocID="{C3D8E65D-F0F1-41FC-B03A-AC284DA7A7ED}" presName="connectorText" presStyleLbl="sibTrans2D1" presStyleIdx="2" presStyleCnt="6"/>
      <dgm:spPr/>
    </dgm:pt>
    <dgm:pt modelId="{B80C51D3-131A-4E13-A770-F18E8CB4EF8D}" type="pres">
      <dgm:prSet presAssocID="{54BBBE91-98F3-47A5-B254-2AFF2D8392DA}" presName="node" presStyleLbl="node1" presStyleIdx="3" presStyleCnt="6">
        <dgm:presLayoutVars>
          <dgm:bulletEnabled val="1"/>
        </dgm:presLayoutVars>
      </dgm:prSet>
      <dgm:spPr/>
    </dgm:pt>
    <dgm:pt modelId="{859C41F7-BFDC-4B47-A277-32594D91FF2C}" type="pres">
      <dgm:prSet presAssocID="{828E3F72-EB08-472B-A650-9315B767327F}" presName="sibTrans" presStyleLbl="sibTrans2D1" presStyleIdx="3" presStyleCnt="6"/>
      <dgm:spPr/>
    </dgm:pt>
    <dgm:pt modelId="{28DC8812-4EDF-4A77-9491-A470FB5D348F}" type="pres">
      <dgm:prSet presAssocID="{828E3F72-EB08-472B-A650-9315B767327F}" presName="connectorText" presStyleLbl="sibTrans2D1" presStyleIdx="3" presStyleCnt="6"/>
      <dgm:spPr/>
    </dgm:pt>
    <dgm:pt modelId="{8A90C5A1-D43A-42AA-9B52-9C5C95185744}" type="pres">
      <dgm:prSet presAssocID="{321FE633-384B-40D5-9F61-F969E8736443}" presName="node" presStyleLbl="node1" presStyleIdx="4" presStyleCnt="6" custRadScaleRad="99166" custRadScaleInc="4837">
        <dgm:presLayoutVars>
          <dgm:bulletEnabled val="1"/>
        </dgm:presLayoutVars>
      </dgm:prSet>
      <dgm:spPr/>
    </dgm:pt>
    <dgm:pt modelId="{82145827-6860-46BF-AEE9-0DB025EC6024}" type="pres">
      <dgm:prSet presAssocID="{96743DA9-5688-499A-8D62-EE719CD169C1}" presName="sibTrans" presStyleLbl="sibTrans2D1" presStyleIdx="4" presStyleCnt="6"/>
      <dgm:spPr/>
    </dgm:pt>
    <dgm:pt modelId="{B61AB3D0-E900-4424-A07F-F9362C071DDB}" type="pres">
      <dgm:prSet presAssocID="{96743DA9-5688-499A-8D62-EE719CD169C1}" presName="connectorText" presStyleLbl="sibTrans2D1" presStyleIdx="4" presStyleCnt="6"/>
      <dgm:spPr/>
    </dgm:pt>
    <dgm:pt modelId="{630A4756-8D06-46CA-8073-1E03B2AB44E3}" type="pres">
      <dgm:prSet presAssocID="{1C0F0877-1EA5-45EF-9DBD-0F81F7883C01}" presName="node" presStyleLbl="node1" presStyleIdx="5" presStyleCnt="6" custRadScaleRad="99166" custRadScaleInc="4837">
        <dgm:presLayoutVars>
          <dgm:bulletEnabled val="1"/>
        </dgm:presLayoutVars>
      </dgm:prSet>
      <dgm:spPr/>
    </dgm:pt>
    <dgm:pt modelId="{0122A4B5-63DD-494D-A966-2977A5CF50D6}" type="pres">
      <dgm:prSet presAssocID="{218F5A94-B452-4AE2-9EDF-6402E64F30B0}" presName="sibTrans" presStyleLbl="sibTrans2D1" presStyleIdx="5" presStyleCnt="6"/>
      <dgm:spPr/>
    </dgm:pt>
    <dgm:pt modelId="{DDA01E05-6CCA-4295-9BC4-47BC6012F51F}" type="pres">
      <dgm:prSet presAssocID="{218F5A94-B452-4AE2-9EDF-6402E64F30B0}" presName="connectorText" presStyleLbl="sibTrans2D1" presStyleIdx="5" presStyleCnt="6"/>
      <dgm:spPr/>
    </dgm:pt>
  </dgm:ptLst>
  <dgm:cxnLst>
    <dgm:cxn modelId="{69AF9004-F50A-4CB2-AF47-45EA54DD4604}" type="presOf" srcId="{54BBBE91-98F3-47A5-B254-2AFF2D8392DA}" destId="{B80C51D3-131A-4E13-A770-F18E8CB4EF8D}" srcOrd="0" destOrd="0" presId="urn:microsoft.com/office/officeart/2005/8/layout/cycle2"/>
    <dgm:cxn modelId="{E9C82106-8250-4070-99EC-41E65083B4E8}" srcId="{96AA4A36-7D10-4079-AE33-439FD8FC0F36}" destId="{1C0F0877-1EA5-45EF-9DBD-0F81F7883C01}" srcOrd="5" destOrd="0" parTransId="{AEBAE0D9-6157-4790-B0CC-D54F7BFDD27A}" sibTransId="{218F5A94-B452-4AE2-9EDF-6402E64F30B0}"/>
    <dgm:cxn modelId="{AC966908-3CCB-4E08-AFD3-5BCCC7A299F2}" type="presOf" srcId="{96AA4A36-7D10-4079-AE33-439FD8FC0F36}" destId="{45A79FD4-4771-4D77-BEEC-612C952DC5FE}" srcOrd="0" destOrd="0" presId="urn:microsoft.com/office/officeart/2005/8/layout/cycle2"/>
    <dgm:cxn modelId="{923CFE11-3DA4-4A9C-8097-9519F5E678F1}" srcId="{96AA4A36-7D10-4079-AE33-439FD8FC0F36}" destId="{94F06912-653F-46A9-A6AE-C1AEB044ED4B}" srcOrd="1" destOrd="0" parTransId="{4E806CC2-7F32-4207-8DD4-08F837207DF5}" sibTransId="{4C86C5DA-110D-4DA6-B366-DF5C526D461D}"/>
    <dgm:cxn modelId="{CBC47617-3713-4411-AD51-F84F4A782590}" type="presOf" srcId="{E9DB4BC0-2CF4-4388-954D-834215CB7F17}" destId="{DFF88303-C7B8-44BB-9837-52D0B3C510D9}" srcOrd="0" destOrd="0" presId="urn:microsoft.com/office/officeart/2005/8/layout/cycle2"/>
    <dgm:cxn modelId="{C91EF41B-CF30-449F-B433-FFD925D6ECC5}" type="presOf" srcId="{C3D8E65D-F0F1-41FC-B03A-AC284DA7A7ED}" destId="{9A61058D-815E-4FF9-8785-34D22BA37D1A}" srcOrd="1" destOrd="0" presId="urn:microsoft.com/office/officeart/2005/8/layout/cycle2"/>
    <dgm:cxn modelId="{4E5EF53F-5747-453D-81C8-4EFC2E4FE71F}" type="presOf" srcId="{1C0F0877-1EA5-45EF-9DBD-0F81F7883C01}" destId="{630A4756-8D06-46CA-8073-1E03B2AB44E3}" srcOrd="0" destOrd="0" presId="urn:microsoft.com/office/officeart/2005/8/layout/cycle2"/>
    <dgm:cxn modelId="{43111263-C7D7-4D7B-80E6-65EA5C76F8CB}" type="presOf" srcId="{49FB51C7-A38B-475A-9466-556896975237}" destId="{05709514-89B5-419C-B596-6C9C341C7B4C}" srcOrd="0" destOrd="0" presId="urn:microsoft.com/office/officeart/2005/8/layout/cycle2"/>
    <dgm:cxn modelId="{AEDCA749-3851-442F-AA24-C49DD3DDB636}" type="presOf" srcId="{96743DA9-5688-499A-8D62-EE719CD169C1}" destId="{B61AB3D0-E900-4424-A07F-F9362C071DDB}" srcOrd="1" destOrd="0" presId="urn:microsoft.com/office/officeart/2005/8/layout/cycle2"/>
    <dgm:cxn modelId="{1BC19C4A-A503-4294-901E-13D4A7F1C4DC}" type="presOf" srcId="{828E3F72-EB08-472B-A650-9315B767327F}" destId="{28DC8812-4EDF-4A77-9491-A470FB5D348F}" srcOrd="1" destOrd="0" presId="urn:microsoft.com/office/officeart/2005/8/layout/cycle2"/>
    <dgm:cxn modelId="{C541E46B-39D3-4361-AE71-80413D7D93E0}" type="presOf" srcId="{756D66B5-1C19-460F-9901-6600B4455252}" destId="{6D401B91-8C0E-48F2-B928-DD6F44557AD7}" srcOrd="0" destOrd="0" presId="urn:microsoft.com/office/officeart/2005/8/layout/cycle2"/>
    <dgm:cxn modelId="{59921E52-04D7-467D-BBC5-BCFF5E4002DC}" type="presOf" srcId="{C3D8E65D-F0F1-41FC-B03A-AC284DA7A7ED}" destId="{046FDB9E-B692-494A-8976-C49038DEEAB8}" srcOrd="0" destOrd="0" presId="urn:microsoft.com/office/officeart/2005/8/layout/cycle2"/>
    <dgm:cxn modelId="{6EA9F472-8F3C-4FB9-9B98-C69B0D8C6D4D}" srcId="{96AA4A36-7D10-4079-AE33-439FD8FC0F36}" destId="{756D66B5-1C19-460F-9901-6600B4455252}" srcOrd="0" destOrd="0" parTransId="{F2FA278A-EC02-4E83-B5E7-4F519F0D6B01}" sibTransId="{49FB51C7-A38B-475A-9466-556896975237}"/>
    <dgm:cxn modelId="{1AB3AD77-D491-4662-8FD3-CDBADA4C7DF3}" type="presOf" srcId="{218F5A94-B452-4AE2-9EDF-6402E64F30B0}" destId="{0122A4B5-63DD-494D-A966-2977A5CF50D6}" srcOrd="0" destOrd="0" presId="urn:microsoft.com/office/officeart/2005/8/layout/cycle2"/>
    <dgm:cxn modelId="{9CB68278-7A7D-44D8-925F-3DD7FAAF9FF6}" type="presOf" srcId="{218F5A94-B452-4AE2-9EDF-6402E64F30B0}" destId="{DDA01E05-6CCA-4295-9BC4-47BC6012F51F}" srcOrd="1" destOrd="0" presId="urn:microsoft.com/office/officeart/2005/8/layout/cycle2"/>
    <dgm:cxn modelId="{428F187E-32DC-4AC4-9162-F7ABAC4AC667}" srcId="{96AA4A36-7D10-4079-AE33-439FD8FC0F36}" destId="{321FE633-384B-40D5-9F61-F969E8736443}" srcOrd="4" destOrd="0" parTransId="{E8FA260E-DEA4-4A88-8767-5E5E9D143FEA}" sibTransId="{96743DA9-5688-499A-8D62-EE719CD169C1}"/>
    <dgm:cxn modelId="{F40C4986-386F-4F87-B9C9-5CD27B93A7D4}" type="presOf" srcId="{4C86C5DA-110D-4DA6-B366-DF5C526D461D}" destId="{4A0B67AF-A846-49B7-9B65-FBB7E85E4087}" srcOrd="1" destOrd="0" presId="urn:microsoft.com/office/officeart/2005/8/layout/cycle2"/>
    <dgm:cxn modelId="{31C82489-999B-45DF-8AF7-57B9B71AC365}" type="presOf" srcId="{49FB51C7-A38B-475A-9466-556896975237}" destId="{003897DA-5F1E-4B35-9884-17D06DCA6C21}" srcOrd="1" destOrd="0" presId="urn:microsoft.com/office/officeart/2005/8/layout/cycle2"/>
    <dgm:cxn modelId="{F32A308C-C2EB-42BD-A4CC-C93C262573B3}" type="presOf" srcId="{4C86C5DA-110D-4DA6-B366-DF5C526D461D}" destId="{86F94C4C-0735-45C4-8AC5-F55FB1933E3B}" srcOrd="0" destOrd="0" presId="urn:microsoft.com/office/officeart/2005/8/layout/cycle2"/>
    <dgm:cxn modelId="{207B08B4-B535-4336-A013-168F24B0A3E1}" type="presOf" srcId="{828E3F72-EB08-472B-A650-9315B767327F}" destId="{859C41F7-BFDC-4B47-A277-32594D91FF2C}" srcOrd="0" destOrd="0" presId="urn:microsoft.com/office/officeart/2005/8/layout/cycle2"/>
    <dgm:cxn modelId="{26BC2EB7-D617-4FA3-9FAF-C7DE79A0E5B9}" type="presOf" srcId="{321FE633-384B-40D5-9F61-F969E8736443}" destId="{8A90C5A1-D43A-42AA-9B52-9C5C95185744}" srcOrd="0" destOrd="0" presId="urn:microsoft.com/office/officeart/2005/8/layout/cycle2"/>
    <dgm:cxn modelId="{C901BCC1-5F38-4E3D-A592-8FF23D565AAE}" type="presOf" srcId="{96743DA9-5688-499A-8D62-EE719CD169C1}" destId="{82145827-6860-46BF-AEE9-0DB025EC6024}" srcOrd="0" destOrd="0" presId="urn:microsoft.com/office/officeart/2005/8/layout/cycle2"/>
    <dgm:cxn modelId="{C4D4C2C6-8A0D-448A-BC23-B76275BBC1DF}" srcId="{96AA4A36-7D10-4079-AE33-439FD8FC0F36}" destId="{E9DB4BC0-2CF4-4388-954D-834215CB7F17}" srcOrd="2" destOrd="0" parTransId="{C3883404-C77F-4D2B-B5BC-D49B9CD55416}" sibTransId="{C3D8E65D-F0F1-41FC-B03A-AC284DA7A7ED}"/>
    <dgm:cxn modelId="{DA2B13EB-3004-400E-9441-8957A371FF2B}" type="presOf" srcId="{94F06912-653F-46A9-A6AE-C1AEB044ED4B}" destId="{D22EF79C-EF73-420D-A8E5-D3E9368EF5BC}" srcOrd="0" destOrd="0" presId="urn:microsoft.com/office/officeart/2005/8/layout/cycle2"/>
    <dgm:cxn modelId="{065ED3ED-A433-4377-9404-CB852EA49AB9}" srcId="{96AA4A36-7D10-4079-AE33-439FD8FC0F36}" destId="{54BBBE91-98F3-47A5-B254-2AFF2D8392DA}" srcOrd="3" destOrd="0" parTransId="{79D0CE38-10C1-4767-A10A-D1CC2DA82B89}" sibTransId="{828E3F72-EB08-472B-A650-9315B767327F}"/>
    <dgm:cxn modelId="{9DC72C40-13A7-47E5-A0ED-E842CF08C413}" type="presParOf" srcId="{45A79FD4-4771-4D77-BEEC-612C952DC5FE}" destId="{6D401B91-8C0E-48F2-B928-DD6F44557AD7}" srcOrd="0" destOrd="0" presId="urn:microsoft.com/office/officeart/2005/8/layout/cycle2"/>
    <dgm:cxn modelId="{674D6097-8D9A-4872-8841-495B36F9D30A}" type="presParOf" srcId="{45A79FD4-4771-4D77-BEEC-612C952DC5FE}" destId="{05709514-89B5-419C-B596-6C9C341C7B4C}" srcOrd="1" destOrd="0" presId="urn:microsoft.com/office/officeart/2005/8/layout/cycle2"/>
    <dgm:cxn modelId="{30756F13-6165-40E7-B0A9-070F04BA49DE}" type="presParOf" srcId="{05709514-89B5-419C-B596-6C9C341C7B4C}" destId="{003897DA-5F1E-4B35-9884-17D06DCA6C21}" srcOrd="0" destOrd="0" presId="urn:microsoft.com/office/officeart/2005/8/layout/cycle2"/>
    <dgm:cxn modelId="{2C9C9A12-5BEC-4444-84F9-FFE3FA8A23D1}" type="presParOf" srcId="{45A79FD4-4771-4D77-BEEC-612C952DC5FE}" destId="{D22EF79C-EF73-420D-A8E5-D3E9368EF5BC}" srcOrd="2" destOrd="0" presId="urn:microsoft.com/office/officeart/2005/8/layout/cycle2"/>
    <dgm:cxn modelId="{DD8A044C-CFF5-4AC7-BD42-43678CA29210}" type="presParOf" srcId="{45A79FD4-4771-4D77-BEEC-612C952DC5FE}" destId="{86F94C4C-0735-45C4-8AC5-F55FB1933E3B}" srcOrd="3" destOrd="0" presId="urn:microsoft.com/office/officeart/2005/8/layout/cycle2"/>
    <dgm:cxn modelId="{3EB24FAD-C846-43C9-BDDE-003E41708B4C}" type="presParOf" srcId="{86F94C4C-0735-45C4-8AC5-F55FB1933E3B}" destId="{4A0B67AF-A846-49B7-9B65-FBB7E85E4087}" srcOrd="0" destOrd="0" presId="urn:microsoft.com/office/officeart/2005/8/layout/cycle2"/>
    <dgm:cxn modelId="{B6CC7145-601E-4901-8C67-DC02E58F474E}" type="presParOf" srcId="{45A79FD4-4771-4D77-BEEC-612C952DC5FE}" destId="{DFF88303-C7B8-44BB-9837-52D0B3C510D9}" srcOrd="4" destOrd="0" presId="urn:microsoft.com/office/officeart/2005/8/layout/cycle2"/>
    <dgm:cxn modelId="{A7C4A29F-DBA3-4DB9-8461-619906BE357F}" type="presParOf" srcId="{45A79FD4-4771-4D77-BEEC-612C952DC5FE}" destId="{046FDB9E-B692-494A-8976-C49038DEEAB8}" srcOrd="5" destOrd="0" presId="urn:microsoft.com/office/officeart/2005/8/layout/cycle2"/>
    <dgm:cxn modelId="{0647F60D-5F6B-45F0-835E-63B096C0B9FA}" type="presParOf" srcId="{046FDB9E-B692-494A-8976-C49038DEEAB8}" destId="{9A61058D-815E-4FF9-8785-34D22BA37D1A}" srcOrd="0" destOrd="0" presId="urn:microsoft.com/office/officeart/2005/8/layout/cycle2"/>
    <dgm:cxn modelId="{5EC8FBA2-A938-443C-A6E9-4C0BD9FC9A71}" type="presParOf" srcId="{45A79FD4-4771-4D77-BEEC-612C952DC5FE}" destId="{B80C51D3-131A-4E13-A770-F18E8CB4EF8D}" srcOrd="6" destOrd="0" presId="urn:microsoft.com/office/officeart/2005/8/layout/cycle2"/>
    <dgm:cxn modelId="{EB7EF6B6-BE21-461F-88C5-3B1D603DCDBF}" type="presParOf" srcId="{45A79FD4-4771-4D77-BEEC-612C952DC5FE}" destId="{859C41F7-BFDC-4B47-A277-32594D91FF2C}" srcOrd="7" destOrd="0" presId="urn:microsoft.com/office/officeart/2005/8/layout/cycle2"/>
    <dgm:cxn modelId="{9D8A063C-706B-41AB-9C5C-356551991545}" type="presParOf" srcId="{859C41F7-BFDC-4B47-A277-32594D91FF2C}" destId="{28DC8812-4EDF-4A77-9491-A470FB5D348F}" srcOrd="0" destOrd="0" presId="urn:microsoft.com/office/officeart/2005/8/layout/cycle2"/>
    <dgm:cxn modelId="{B8DAB6E3-ADFB-4D6D-97E7-7CEA2C69EED1}" type="presParOf" srcId="{45A79FD4-4771-4D77-BEEC-612C952DC5FE}" destId="{8A90C5A1-D43A-42AA-9B52-9C5C95185744}" srcOrd="8" destOrd="0" presId="urn:microsoft.com/office/officeart/2005/8/layout/cycle2"/>
    <dgm:cxn modelId="{6E2E5CE1-02BC-43CA-9256-35A8F6F8EB12}" type="presParOf" srcId="{45A79FD4-4771-4D77-BEEC-612C952DC5FE}" destId="{82145827-6860-46BF-AEE9-0DB025EC6024}" srcOrd="9" destOrd="0" presId="urn:microsoft.com/office/officeart/2005/8/layout/cycle2"/>
    <dgm:cxn modelId="{5D33AD02-DDF2-4EB0-A4EB-9DBCC38CB10E}" type="presParOf" srcId="{82145827-6860-46BF-AEE9-0DB025EC6024}" destId="{B61AB3D0-E900-4424-A07F-F9362C071DDB}" srcOrd="0" destOrd="0" presId="urn:microsoft.com/office/officeart/2005/8/layout/cycle2"/>
    <dgm:cxn modelId="{18A360CB-FE08-4CEB-A807-008CC703BF95}" type="presParOf" srcId="{45A79FD4-4771-4D77-BEEC-612C952DC5FE}" destId="{630A4756-8D06-46CA-8073-1E03B2AB44E3}" srcOrd="10" destOrd="0" presId="urn:microsoft.com/office/officeart/2005/8/layout/cycle2"/>
    <dgm:cxn modelId="{20E2F2BA-84F2-4BF1-BB60-1C165253A0CC}" type="presParOf" srcId="{45A79FD4-4771-4D77-BEEC-612C952DC5FE}" destId="{0122A4B5-63DD-494D-A966-2977A5CF50D6}" srcOrd="11" destOrd="0" presId="urn:microsoft.com/office/officeart/2005/8/layout/cycle2"/>
    <dgm:cxn modelId="{A0FD3217-A837-4831-BF34-836CD406DE94}" type="presParOf" srcId="{0122A4B5-63DD-494D-A966-2977A5CF50D6}" destId="{DDA01E05-6CCA-4295-9BC4-47BC6012F51F}"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B184E1-B01E-4EE9-9D9D-CF3733A6FD62}" type="doc">
      <dgm:prSet loTypeId="urn:microsoft.com/office/officeart/2005/8/layout/gear1" loCatId="process" qsTypeId="urn:microsoft.com/office/officeart/2005/8/quickstyle/simple1" qsCatId="simple" csTypeId="urn:microsoft.com/office/officeart/2005/8/colors/accent1_2" csCatId="accent1" phldr="1"/>
      <dgm:spPr/>
    </dgm:pt>
    <dgm:pt modelId="{1E2F93AA-20F7-4DC0-890C-FD1C34DDF626}">
      <dgm:prSet phldrT="[Text]" phldr="1"/>
      <dgm:spPr>
        <a:solidFill>
          <a:srgbClr val="60249E"/>
        </a:solidFill>
      </dgm:spPr>
      <dgm:t>
        <a:bodyPr/>
        <a:lstStyle/>
        <a:p>
          <a:pPr algn="ctr"/>
          <a:endParaRPr lang="en-IN" dirty="0"/>
        </a:p>
      </dgm:t>
    </dgm:pt>
    <dgm:pt modelId="{EFDB6D10-2985-42BF-B2C8-74E9466E50E9}" type="parTrans" cxnId="{73B9B152-7989-42D1-A674-D1E076F4115E}">
      <dgm:prSet/>
      <dgm:spPr/>
      <dgm:t>
        <a:bodyPr/>
        <a:lstStyle/>
        <a:p>
          <a:pPr algn="ctr"/>
          <a:endParaRPr lang="en-IN"/>
        </a:p>
      </dgm:t>
    </dgm:pt>
    <dgm:pt modelId="{A6911330-2059-4E78-8A4B-5BE7A028B725}" type="sibTrans" cxnId="{73B9B152-7989-42D1-A674-D1E076F4115E}">
      <dgm:prSet/>
      <dgm:spPr/>
      <dgm:t>
        <a:bodyPr/>
        <a:lstStyle/>
        <a:p>
          <a:pPr algn="ctr"/>
          <a:endParaRPr lang="en-IN"/>
        </a:p>
      </dgm:t>
    </dgm:pt>
    <dgm:pt modelId="{3E9FB095-4FF8-4CEC-A97D-2976724BB7A0}">
      <dgm:prSet phldrT="[Text]" phldr="1"/>
      <dgm:spPr>
        <a:solidFill>
          <a:schemeClr val="bg1">
            <a:lumMod val="50000"/>
          </a:schemeClr>
        </a:solidFill>
      </dgm:spPr>
      <dgm:t>
        <a:bodyPr/>
        <a:lstStyle/>
        <a:p>
          <a:pPr algn="ctr"/>
          <a:endParaRPr lang="en-IN"/>
        </a:p>
      </dgm:t>
    </dgm:pt>
    <dgm:pt modelId="{0DEF4367-E712-475E-8FA4-B9032875C381}" type="parTrans" cxnId="{4221F422-2358-4D95-AC03-5376335F96AD}">
      <dgm:prSet/>
      <dgm:spPr/>
      <dgm:t>
        <a:bodyPr/>
        <a:lstStyle/>
        <a:p>
          <a:pPr algn="ctr"/>
          <a:endParaRPr lang="en-IN"/>
        </a:p>
      </dgm:t>
    </dgm:pt>
    <dgm:pt modelId="{22F173FA-4542-46AD-B510-C8716C6B7AFB}" type="sibTrans" cxnId="{4221F422-2358-4D95-AC03-5376335F96AD}">
      <dgm:prSet/>
      <dgm:spPr/>
      <dgm:t>
        <a:bodyPr/>
        <a:lstStyle/>
        <a:p>
          <a:pPr algn="ctr"/>
          <a:endParaRPr lang="en-IN"/>
        </a:p>
      </dgm:t>
    </dgm:pt>
    <dgm:pt modelId="{37432212-4650-4303-A26F-08B240675129}">
      <dgm:prSet phldrT="[Text]" phldr="1"/>
      <dgm:spPr>
        <a:solidFill>
          <a:schemeClr val="accent2">
            <a:lumMod val="75000"/>
          </a:schemeClr>
        </a:solidFill>
      </dgm:spPr>
      <dgm:t>
        <a:bodyPr/>
        <a:lstStyle/>
        <a:p>
          <a:pPr algn="ctr"/>
          <a:endParaRPr lang="en-IN" dirty="0"/>
        </a:p>
      </dgm:t>
    </dgm:pt>
    <dgm:pt modelId="{3D938169-96C4-4808-A781-97F388C93AA1}" type="parTrans" cxnId="{F0F19B44-927E-4C71-85F8-66FAB2A2AD01}">
      <dgm:prSet/>
      <dgm:spPr/>
      <dgm:t>
        <a:bodyPr/>
        <a:lstStyle/>
        <a:p>
          <a:pPr algn="ctr"/>
          <a:endParaRPr lang="en-IN"/>
        </a:p>
      </dgm:t>
    </dgm:pt>
    <dgm:pt modelId="{8A101943-6755-4718-8310-18A3E71A27C8}" type="sibTrans" cxnId="{F0F19B44-927E-4C71-85F8-66FAB2A2AD01}">
      <dgm:prSet/>
      <dgm:spPr/>
      <dgm:t>
        <a:bodyPr/>
        <a:lstStyle/>
        <a:p>
          <a:pPr algn="ctr"/>
          <a:endParaRPr lang="en-IN"/>
        </a:p>
      </dgm:t>
    </dgm:pt>
    <dgm:pt modelId="{4667AB28-991C-41AE-86A4-F6C1C6BA91EA}" type="pres">
      <dgm:prSet presAssocID="{35B184E1-B01E-4EE9-9D9D-CF3733A6FD62}" presName="composite" presStyleCnt="0">
        <dgm:presLayoutVars>
          <dgm:chMax val="3"/>
          <dgm:animLvl val="lvl"/>
          <dgm:resizeHandles val="exact"/>
        </dgm:presLayoutVars>
      </dgm:prSet>
      <dgm:spPr/>
    </dgm:pt>
    <dgm:pt modelId="{75DCC4D2-0C7F-4FC4-962C-19F527651966}" type="pres">
      <dgm:prSet presAssocID="{1E2F93AA-20F7-4DC0-890C-FD1C34DDF626}" presName="gear1" presStyleLbl="node1" presStyleIdx="0" presStyleCnt="3">
        <dgm:presLayoutVars>
          <dgm:chMax val="1"/>
          <dgm:bulletEnabled val="1"/>
        </dgm:presLayoutVars>
      </dgm:prSet>
      <dgm:spPr/>
    </dgm:pt>
    <dgm:pt modelId="{E5D3E63C-27A4-4B59-A84C-EFD6EFB864A9}" type="pres">
      <dgm:prSet presAssocID="{1E2F93AA-20F7-4DC0-890C-FD1C34DDF626}" presName="gear1srcNode" presStyleLbl="node1" presStyleIdx="0" presStyleCnt="3"/>
      <dgm:spPr/>
    </dgm:pt>
    <dgm:pt modelId="{BA2F8BE0-1ED2-45AB-9E1B-43736F31D269}" type="pres">
      <dgm:prSet presAssocID="{1E2F93AA-20F7-4DC0-890C-FD1C34DDF626}" presName="gear1dstNode" presStyleLbl="node1" presStyleIdx="0" presStyleCnt="3"/>
      <dgm:spPr/>
    </dgm:pt>
    <dgm:pt modelId="{CF346770-2695-41A2-9DBA-0FB778251A6E}" type="pres">
      <dgm:prSet presAssocID="{3E9FB095-4FF8-4CEC-A97D-2976724BB7A0}" presName="gear2" presStyleLbl="node1" presStyleIdx="1" presStyleCnt="3" custLinFactX="-57046" custLinFactNeighborX="-100000" custLinFactNeighborY="9820">
        <dgm:presLayoutVars>
          <dgm:chMax val="1"/>
          <dgm:bulletEnabled val="1"/>
        </dgm:presLayoutVars>
      </dgm:prSet>
      <dgm:spPr/>
    </dgm:pt>
    <dgm:pt modelId="{2F897A74-CC82-48CD-A543-E9BA1DEC4E6B}" type="pres">
      <dgm:prSet presAssocID="{3E9FB095-4FF8-4CEC-A97D-2976724BB7A0}" presName="gear2srcNode" presStyleLbl="node1" presStyleIdx="1" presStyleCnt="3"/>
      <dgm:spPr/>
    </dgm:pt>
    <dgm:pt modelId="{128A1DB7-091B-43FE-B907-356F3D0EF695}" type="pres">
      <dgm:prSet presAssocID="{3E9FB095-4FF8-4CEC-A97D-2976724BB7A0}" presName="gear2dstNode" presStyleLbl="node1" presStyleIdx="1" presStyleCnt="3"/>
      <dgm:spPr/>
    </dgm:pt>
    <dgm:pt modelId="{6B9E34A0-FB62-4A28-9374-42088816096E}" type="pres">
      <dgm:prSet presAssocID="{37432212-4650-4303-A26F-08B240675129}" presName="gear3" presStyleLbl="node1" presStyleIdx="2" presStyleCnt="3"/>
      <dgm:spPr/>
    </dgm:pt>
    <dgm:pt modelId="{7139A196-327E-439B-A96B-9C991A87BF57}" type="pres">
      <dgm:prSet presAssocID="{37432212-4650-4303-A26F-08B240675129}" presName="gear3tx" presStyleLbl="node1" presStyleIdx="2" presStyleCnt="3">
        <dgm:presLayoutVars>
          <dgm:chMax val="1"/>
          <dgm:bulletEnabled val="1"/>
        </dgm:presLayoutVars>
      </dgm:prSet>
      <dgm:spPr/>
    </dgm:pt>
    <dgm:pt modelId="{7EB13547-182B-40FC-8357-8C8767310DF4}" type="pres">
      <dgm:prSet presAssocID="{37432212-4650-4303-A26F-08B240675129}" presName="gear3srcNode" presStyleLbl="node1" presStyleIdx="2" presStyleCnt="3"/>
      <dgm:spPr/>
    </dgm:pt>
    <dgm:pt modelId="{E143AA35-A427-49B2-AE9B-F6773B140766}" type="pres">
      <dgm:prSet presAssocID="{37432212-4650-4303-A26F-08B240675129}" presName="gear3dstNode" presStyleLbl="node1" presStyleIdx="2" presStyleCnt="3"/>
      <dgm:spPr/>
    </dgm:pt>
    <dgm:pt modelId="{AC457582-8293-4631-A792-02CB63CD0177}" type="pres">
      <dgm:prSet presAssocID="{A6911330-2059-4E78-8A4B-5BE7A028B725}" presName="connector1" presStyleLbl="sibTrans2D1" presStyleIdx="0" presStyleCnt="3"/>
      <dgm:spPr/>
    </dgm:pt>
    <dgm:pt modelId="{8EE45823-6BA5-43FE-B03C-7E358CE22E63}" type="pres">
      <dgm:prSet presAssocID="{22F173FA-4542-46AD-B510-C8716C6B7AFB}" presName="connector2" presStyleLbl="sibTrans2D1" presStyleIdx="1" presStyleCnt="3"/>
      <dgm:spPr/>
    </dgm:pt>
    <dgm:pt modelId="{0133666A-B9E8-4458-B25E-5E5165D70DFB}" type="pres">
      <dgm:prSet presAssocID="{8A101943-6755-4718-8310-18A3E71A27C8}" presName="connector3" presStyleLbl="sibTrans2D1" presStyleIdx="2" presStyleCnt="3"/>
      <dgm:spPr/>
    </dgm:pt>
  </dgm:ptLst>
  <dgm:cxnLst>
    <dgm:cxn modelId="{2A996615-ED07-420C-BADF-D40592682DD9}" type="presOf" srcId="{37432212-4650-4303-A26F-08B240675129}" destId="{7139A196-327E-439B-A96B-9C991A87BF57}" srcOrd="1" destOrd="0" presId="urn:microsoft.com/office/officeart/2005/8/layout/gear1"/>
    <dgm:cxn modelId="{4221F422-2358-4D95-AC03-5376335F96AD}" srcId="{35B184E1-B01E-4EE9-9D9D-CF3733A6FD62}" destId="{3E9FB095-4FF8-4CEC-A97D-2976724BB7A0}" srcOrd="1" destOrd="0" parTransId="{0DEF4367-E712-475E-8FA4-B9032875C381}" sibTransId="{22F173FA-4542-46AD-B510-C8716C6B7AFB}"/>
    <dgm:cxn modelId="{B19B8127-0725-484D-BE42-7B02423F0C0E}" type="presOf" srcId="{37432212-4650-4303-A26F-08B240675129}" destId="{E143AA35-A427-49B2-AE9B-F6773B140766}" srcOrd="3" destOrd="0" presId="urn:microsoft.com/office/officeart/2005/8/layout/gear1"/>
    <dgm:cxn modelId="{3DF6B128-F4A4-4224-BB3E-BBE8244DC3CB}" type="presOf" srcId="{3E9FB095-4FF8-4CEC-A97D-2976724BB7A0}" destId="{128A1DB7-091B-43FE-B907-356F3D0EF695}" srcOrd="2" destOrd="0" presId="urn:microsoft.com/office/officeart/2005/8/layout/gear1"/>
    <dgm:cxn modelId="{E2B8542F-5D47-422B-93F2-518782531829}" type="presOf" srcId="{8A101943-6755-4718-8310-18A3E71A27C8}" destId="{0133666A-B9E8-4458-B25E-5E5165D70DFB}" srcOrd="0" destOrd="0" presId="urn:microsoft.com/office/officeart/2005/8/layout/gear1"/>
    <dgm:cxn modelId="{EBB6FC39-8E69-4BFD-97FF-5BDAB75C5AEB}" type="presOf" srcId="{1E2F93AA-20F7-4DC0-890C-FD1C34DDF626}" destId="{E5D3E63C-27A4-4B59-A84C-EFD6EFB864A9}" srcOrd="1" destOrd="0" presId="urn:microsoft.com/office/officeart/2005/8/layout/gear1"/>
    <dgm:cxn modelId="{24E23B5F-EB09-4BDA-965B-64D555D3AC6E}" type="presOf" srcId="{37432212-4650-4303-A26F-08B240675129}" destId="{7EB13547-182B-40FC-8357-8C8767310DF4}" srcOrd="2" destOrd="0" presId="urn:microsoft.com/office/officeart/2005/8/layout/gear1"/>
    <dgm:cxn modelId="{F0F19B44-927E-4C71-85F8-66FAB2A2AD01}" srcId="{35B184E1-B01E-4EE9-9D9D-CF3733A6FD62}" destId="{37432212-4650-4303-A26F-08B240675129}" srcOrd="2" destOrd="0" parTransId="{3D938169-96C4-4808-A781-97F388C93AA1}" sibTransId="{8A101943-6755-4718-8310-18A3E71A27C8}"/>
    <dgm:cxn modelId="{87999245-0CC4-4CBB-A7D8-B0EF59B20A92}" type="presOf" srcId="{1E2F93AA-20F7-4DC0-890C-FD1C34DDF626}" destId="{BA2F8BE0-1ED2-45AB-9E1B-43736F31D269}" srcOrd="2" destOrd="0" presId="urn:microsoft.com/office/officeart/2005/8/layout/gear1"/>
    <dgm:cxn modelId="{B583CE66-27E3-455B-B067-D17DE6320380}" type="presOf" srcId="{A6911330-2059-4E78-8A4B-5BE7A028B725}" destId="{AC457582-8293-4631-A792-02CB63CD0177}" srcOrd="0" destOrd="0" presId="urn:microsoft.com/office/officeart/2005/8/layout/gear1"/>
    <dgm:cxn modelId="{6D95314A-9E85-4656-9EFA-D8C40339B6E2}" type="presOf" srcId="{35B184E1-B01E-4EE9-9D9D-CF3733A6FD62}" destId="{4667AB28-991C-41AE-86A4-F6C1C6BA91EA}" srcOrd="0" destOrd="0" presId="urn:microsoft.com/office/officeart/2005/8/layout/gear1"/>
    <dgm:cxn modelId="{EFF2954A-46E6-47BC-8012-25DA8E8A71C7}" type="presOf" srcId="{22F173FA-4542-46AD-B510-C8716C6B7AFB}" destId="{8EE45823-6BA5-43FE-B03C-7E358CE22E63}" srcOrd="0" destOrd="0" presId="urn:microsoft.com/office/officeart/2005/8/layout/gear1"/>
    <dgm:cxn modelId="{0622F54E-C289-43BA-94C0-3D105D517011}" type="presOf" srcId="{37432212-4650-4303-A26F-08B240675129}" destId="{6B9E34A0-FB62-4A28-9374-42088816096E}" srcOrd="0" destOrd="0" presId="urn:microsoft.com/office/officeart/2005/8/layout/gear1"/>
    <dgm:cxn modelId="{73B9B152-7989-42D1-A674-D1E076F4115E}" srcId="{35B184E1-B01E-4EE9-9D9D-CF3733A6FD62}" destId="{1E2F93AA-20F7-4DC0-890C-FD1C34DDF626}" srcOrd="0" destOrd="0" parTransId="{EFDB6D10-2985-42BF-B2C8-74E9466E50E9}" sibTransId="{A6911330-2059-4E78-8A4B-5BE7A028B725}"/>
    <dgm:cxn modelId="{B28E0976-2C9D-475C-A87D-A4941282CF43}" type="presOf" srcId="{1E2F93AA-20F7-4DC0-890C-FD1C34DDF626}" destId="{75DCC4D2-0C7F-4FC4-962C-19F527651966}" srcOrd="0" destOrd="0" presId="urn:microsoft.com/office/officeart/2005/8/layout/gear1"/>
    <dgm:cxn modelId="{0783EF7A-1E65-4930-8A99-D2DF74145971}" type="presOf" srcId="{3E9FB095-4FF8-4CEC-A97D-2976724BB7A0}" destId="{2F897A74-CC82-48CD-A543-E9BA1DEC4E6B}" srcOrd="1" destOrd="0" presId="urn:microsoft.com/office/officeart/2005/8/layout/gear1"/>
    <dgm:cxn modelId="{454C16B9-900F-4639-B81C-EA3465BCEE8A}" type="presOf" srcId="{3E9FB095-4FF8-4CEC-A97D-2976724BB7A0}" destId="{CF346770-2695-41A2-9DBA-0FB778251A6E}" srcOrd="0" destOrd="0" presId="urn:microsoft.com/office/officeart/2005/8/layout/gear1"/>
    <dgm:cxn modelId="{71DC399C-9989-4D09-9AF1-72DB763DE8A3}" type="presParOf" srcId="{4667AB28-991C-41AE-86A4-F6C1C6BA91EA}" destId="{75DCC4D2-0C7F-4FC4-962C-19F527651966}" srcOrd="0" destOrd="0" presId="urn:microsoft.com/office/officeart/2005/8/layout/gear1"/>
    <dgm:cxn modelId="{D8CF1A4D-82DD-42E7-8FB1-4D6C873EE847}" type="presParOf" srcId="{4667AB28-991C-41AE-86A4-F6C1C6BA91EA}" destId="{E5D3E63C-27A4-4B59-A84C-EFD6EFB864A9}" srcOrd="1" destOrd="0" presId="urn:microsoft.com/office/officeart/2005/8/layout/gear1"/>
    <dgm:cxn modelId="{E343779E-653B-48AE-B864-3EE9E99E7E1A}" type="presParOf" srcId="{4667AB28-991C-41AE-86A4-F6C1C6BA91EA}" destId="{BA2F8BE0-1ED2-45AB-9E1B-43736F31D269}" srcOrd="2" destOrd="0" presId="urn:microsoft.com/office/officeart/2005/8/layout/gear1"/>
    <dgm:cxn modelId="{18629465-2592-4D3D-BE2E-F75F1BB6910D}" type="presParOf" srcId="{4667AB28-991C-41AE-86A4-F6C1C6BA91EA}" destId="{CF346770-2695-41A2-9DBA-0FB778251A6E}" srcOrd="3" destOrd="0" presId="urn:microsoft.com/office/officeart/2005/8/layout/gear1"/>
    <dgm:cxn modelId="{A83CA5E1-AEFB-445B-A4FE-40A7C8F379C8}" type="presParOf" srcId="{4667AB28-991C-41AE-86A4-F6C1C6BA91EA}" destId="{2F897A74-CC82-48CD-A543-E9BA1DEC4E6B}" srcOrd="4" destOrd="0" presId="urn:microsoft.com/office/officeart/2005/8/layout/gear1"/>
    <dgm:cxn modelId="{8EE26AB9-3B14-4D72-BEA9-4462244128F2}" type="presParOf" srcId="{4667AB28-991C-41AE-86A4-F6C1C6BA91EA}" destId="{128A1DB7-091B-43FE-B907-356F3D0EF695}" srcOrd="5" destOrd="0" presId="urn:microsoft.com/office/officeart/2005/8/layout/gear1"/>
    <dgm:cxn modelId="{18DE4B5F-ACDF-49B7-B124-0FAE17CB291C}" type="presParOf" srcId="{4667AB28-991C-41AE-86A4-F6C1C6BA91EA}" destId="{6B9E34A0-FB62-4A28-9374-42088816096E}" srcOrd="6" destOrd="0" presId="urn:microsoft.com/office/officeart/2005/8/layout/gear1"/>
    <dgm:cxn modelId="{1B0A4D1C-2107-4F8C-90AD-E9120313BDB9}" type="presParOf" srcId="{4667AB28-991C-41AE-86A4-F6C1C6BA91EA}" destId="{7139A196-327E-439B-A96B-9C991A87BF57}" srcOrd="7" destOrd="0" presId="urn:microsoft.com/office/officeart/2005/8/layout/gear1"/>
    <dgm:cxn modelId="{D91B3D95-A171-4DBF-90AB-0F04F9E27215}" type="presParOf" srcId="{4667AB28-991C-41AE-86A4-F6C1C6BA91EA}" destId="{7EB13547-182B-40FC-8357-8C8767310DF4}" srcOrd="8" destOrd="0" presId="urn:microsoft.com/office/officeart/2005/8/layout/gear1"/>
    <dgm:cxn modelId="{6C20BE1D-4870-4D0B-B0F7-48293DCF00AD}" type="presParOf" srcId="{4667AB28-991C-41AE-86A4-F6C1C6BA91EA}" destId="{E143AA35-A427-49B2-AE9B-F6773B140766}" srcOrd="9" destOrd="0" presId="urn:microsoft.com/office/officeart/2005/8/layout/gear1"/>
    <dgm:cxn modelId="{135EA571-07EC-4279-931C-BD3A8B5332E0}" type="presParOf" srcId="{4667AB28-991C-41AE-86A4-F6C1C6BA91EA}" destId="{AC457582-8293-4631-A792-02CB63CD0177}" srcOrd="10" destOrd="0" presId="urn:microsoft.com/office/officeart/2005/8/layout/gear1"/>
    <dgm:cxn modelId="{1A6D4239-CC86-4E4C-BD9B-414681AD64C0}" type="presParOf" srcId="{4667AB28-991C-41AE-86A4-F6C1C6BA91EA}" destId="{8EE45823-6BA5-43FE-B03C-7E358CE22E63}" srcOrd="11" destOrd="0" presId="urn:microsoft.com/office/officeart/2005/8/layout/gear1"/>
    <dgm:cxn modelId="{11F22CA0-33E6-4E5E-8E9D-122EF1C69838}" type="presParOf" srcId="{4667AB28-991C-41AE-86A4-F6C1C6BA91EA}" destId="{0133666A-B9E8-4458-B25E-5E5165D70DFB}"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1B91-8C0E-48F2-B928-DD6F44557AD7}">
      <dsp:nvSpPr>
        <dsp:cNvPr id="0" name=""/>
        <dsp:cNvSpPr/>
      </dsp:nvSpPr>
      <dsp:spPr>
        <a:xfrm>
          <a:off x="1594962" y="105"/>
          <a:ext cx="1024892" cy="1024892"/>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Advance Analytics</a:t>
          </a:r>
        </a:p>
      </dsp:txBody>
      <dsp:txXfrm>
        <a:off x="1745054" y="150197"/>
        <a:ext cx="724708" cy="724708"/>
      </dsp:txXfrm>
    </dsp:sp>
    <dsp:sp modelId="{05709514-89B5-419C-B596-6C9C341C7B4C}">
      <dsp:nvSpPr>
        <dsp:cNvPr id="0" name=""/>
        <dsp:cNvSpPr/>
      </dsp:nvSpPr>
      <dsp:spPr>
        <a:xfrm rot="1800000">
          <a:off x="2630930" y="720545"/>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636408" y="769281"/>
        <a:ext cx="190811" cy="207541"/>
      </dsp:txXfrm>
    </dsp:sp>
    <dsp:sp modelId="{D22EF79C-EF73-420D-A8E5-D3E9368EF5BC}">
      <dsp:nvSpPr>
        <dsp:cNvPr id="0" name=""/>
        <dsp:cNvSpPr/>
      </dsp:nvSpPr>
      <dsp:spPr>
        <a:xfrm>
          <a:off x="2927955" y="769709"/>
          <a:ext cx="1024892" cy="102489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Summary</a:t>
          </a:r>
        </a:p>
      </dsp:txBody>
      <dsp:txXfrm>
        <a:off x="3078047" y="919801"/>
        <a:ext cx="724708" cy="724708"/>
      </dsp:txXfrm>
    </dsp:sp>
    <dsp:sp modelId="{86F94C4C-0735-45C4-8AC5-F55FB1933E3B}">
      <dsp:nvSpPr>
        <dsp:cNvPr id="0" name=""/>
        <dsp:cNvSpPr/>
      </dsp:nvSpPr>
      <dsp:spPr>
        <a:xfrm rot="5400000">
          <a:off x="3304107" y="1871094"/>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344995" y="1899386"/>
        <a:ext cx="190811" cy="207541"/>
      </dsp:txXfrm>
    </dsp:sp>
    <dsp:sp modelId="{DFF88303-C7B8-44BB-9837-52D0B3C510D9}">
      <dsp:nvSpPr>
        <dsp:cNvPr id="0" name=""/>
        <dsp:cNvSpPr/>
      </dsp:nvSpPr>
      <dsp:spPr>
        <a:xfrm>
          <a:off x="2927955" y="2308917"/>
          <a:ext cx="1024892" cy="1024892"/>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Forecasting</a:t>
          </a:r>
        </a:p>
      </dsp:txBody>
      <dsp:txXfrm>
        <a:off x="3078047" y="2459009"/>
        <a:ext cx="724708" cy="724708"/>
      </dsp:txXfrm>
    </dsp:sp>
    <dsp:sp modelId="{046FDB9E-B692-494A-8976-C49038DEEAB8}">
      <dsp:nvSpPr>
        <dsp:cNvPr id="0" name=""/>
        <dsp:cNvSpPr/>
      </dsp:nvSpPr>
      <dsp:spPr>
        <a:xfrm rot="9000000">
          <a:off x="2644292" y="3029357"/>
          <a:ext cx="272587"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2720590" y="3078093"/>
        <a:ext cx="190811" cy="207541"/>
      </dsp:txXfrm>
    </dsp:sp>
    <dsp:sp modelId="{B80C51D3-131A-4E13-A770-F18E8CB4EF8D}">
      <dsp:nvSpPr>
        <dsp:cNvPr id="0" name=""/>
        <dsp:cNvSpPr/>
      </dsp:nvSpPr>
      <dsp:spPr>
        <a:xfrm>
          <a:off x="1594962" y="3078521"/>
          <a:ext cx="1024892" cy="1024892"/>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Budgeting </a:t>
          </a:r>
        </a:p>
      </dsp:txBody>
      <dsp:txXfrm>
        <a:off x="1745054" y="3228613"/>
        <a:ext cx="724708" cy="724708"/>
      </dsp:txXfrm>
    </dsp:sp>
    <dsp:sp modelId="{859C41F7-BFDC-4B47-A277-32594D91FF2C}">
      <dsp:nvSpPr>
        <dsp:cNvPr id="0" name=""/>
        <dsp:cNvSpPr/>
      </dsp:nvSpPr>
      <dsp:spPr>
        <a:xfrm rot="12667753">
          <a:off x="1300491" y="3017344"/>
          <a:ext cx="286958"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1380380" y="3108776"/>
        <a:ext cx="200871" cy="207541"/>
      </dsp:txXfrm>
    </dsp:sp>
    <dsp:sp modelId="{8A90C5A1-D43A-42AA-9B52-9C5C95185744}">
      <dsp:nvSpPr>
        <dsp:cNvPr id="0" name=""/>
        <dsp:cNvSpPr/>
      </dsp:nvSpPr>
      <dsp:spPr>
        <a:xfrm>
          <a:off x="254183" y="2268779"/>
          <a:ext cx="1024892" cy="1024892"/>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Audit</a:t>
          </a:r>
        </a:p>
      </dsp:txBody>
      <dsp:txXfrm>
        <a:off x="404275" y="2418871"/>
        <a:ext cx="724708" cy="724708"/>
      </dsp:txXfrm>
    </dsp:sp>
    <dsp:sp modelId="{82145827-6860-46BF-AEE9-0DB025EC6024}">
      <dsp:nvSpPr>
        <dsp:cNvPr id="0" name=""/>
        <dsp:cNvSpPr/>
      </dsp:nvSpPr>
      <dsp:spPr>
        <a:xfrm rot="16287066">
          <a:off x="652873" y="1852853"/>
          <a:ext cx="265783"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91731" y="1961888"/>
        <a:ext cx="186048" cy="207541"/>
      </dsp:txXfrm>
    </dsp:sp>
    <dsp:sp modelId="{630A4756-8D06-46CA-8073-1E03B2AB44E3}">
      <dsp:nvSpPr>
        <dsp:cNvPr id="0" name=""/>
        <dsp:cNvSpPr/>
      </dsp:nvSpPr>
      <dsp:spPr>
        <a:xfrm>
          <a:off x="292837" y="742897"/>
          <a:ext cx="1024892" cy="1024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Reconciliation</a:t>
          </a:r>
        </a:p>
      </dsp:txBody>
      <dsp:txXfrm>
        <a:off x="442929" y="892989"/>
        <a:ext cx="724708" cy="724708"/>
      </dsp:txXfrm>
    </dsp:sp>
    <dsp:sp modelId="{0122A4B5-63DD-494D-A966-2977A5CF50D6}">
      <dsp:nvSpPr>
        <dsp:cNvPr id="0" name=""/>
        <dsp:cNvSpPr/>
      </dsp:nvSpPr>
      <dsp:spPr>
        <a:xfrm rot="19817854">
          <a:off x="1324504" y="714521"/>
          <a:ext cx="251324" cy="345901"/>
        </a:xfrm>
        <a:prstGeom prst="rightArrow">
          <a:avLst>
            <a:gd name="adj1" fmla="val 60000"/>
            <a:gd name="adj2" fmla="val 50000"/>
          </a:avLst>
        </a:prstGeom>
        <a:solidFill>
          <a:srgbClr val="969696"/>
        </a:solidFill>
        <a:ln>
          <a:solidFill>
            <a:srgbClr val="7030A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329457" y="802380"/>
        <a:ext cx="175927" cy="207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CC4D2-0C7F-4FC4-962C-19F527651966}">
      <dsp:nvSpPr>
        <dsp:cNvPr id="0" name=""/>
        <dsp:cNvSpPr/>
      </dsp:nvSpPr>
      <dsp:spPr>
        <a:xfrm>
          <a:off x="390277" y="297625"/>
          <a:ext cx="330698" cy="330698"/>
        </a:xfrm>
        <a:prstGeom prst="gear9">
          <a:avLst/>
        </a:prstGeom>
        <a:solidFill>
          <a:srgbClr val="60249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456762" y="375089"/>
        <a:ext cx="197728" cy="169986"/>
      </dsp:txXfrm>
    </dsp:sp>
    <dsp:sp modelId="{CF346770-2695-41A2-9DBA-0FB778251A6E}">
      <dsp:nvSpPr>
        <dsp:cNvPr id="0" name=""/>
        <dsp:cNvSpPr/>
      </dsp:nvSpPr>
      <dsp:spPr>
        <a:xfrm>
          <a:off x="0" y="243078"/>
          <a:ext cx="240507" cy="240507"/>
        </a:xfrm>
        <a:prstGeom prst="gear6">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548" y="303992"/>
        <a:ext cx="119411" cy="118679"/>
      </dsp:txXfrm>
    </dsp:sp>
    <dsp:sp modelId="{6B9E34A0-FB62-4A28-9374-42088816096E}">
      <dsp:nvSpPr>
        <dsp:cNvPr id="0" name=""/>
        <dsp:cNvSpPr/>
      </dsp:nvSpPr>
      <dsp:spPr>
        <a:xfrm rot="20700000">
          <a:off x="332579" y="53534"/>
          <a:ext cx="235648" cy="235648"/>
        </a:xfrm>
        <a:prstGeom prst="gear6">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rot="-20700000">
        <a:off x="384264" y="105219"/>
        <a:ext cx="132279" cy="132279"/>
      </dsp:txXfrm>
    </dsp:sp>
    <dsp:sp modelId="{AC457582-8293-4631-A792-02CB63CD0177}">
      <dsp:nvSpPr>
        <dsp:cNvPr id="0" name=""/>
        <dsp:cNvSpPr/>
      </dsp:nvSpPr>
      <dsp:spPr>
        <a:xfrm>
          <a:off x="339540" y="259387"/>
          <a:ext cx="423294" cy="423294"/>
        </a:xfrm>
        <a:prstGeom prst="circularArrow">
          <a:avLst>
            <a:gd name="adj1" fmla="val 4687"/>
            <a:gd name="adj2" fmla="val 299029"/>
            <a:gd name="adj3" fmla="val 2220728"/>
            <a:gd name="adj4" fmla="val 16823858"/>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45823-6BA5-43FE-B03C-7E358CE22E63}">
      <dsp:nvSpPr>
        <dsp:cNvPr id="0" name=""/>
        <dsp:cNvSpPr/>
      </dsp:nvSpPr>
      <dsp:spPr>
        <a:xfrm>
          <a:off x="155277" y="180107"/>
          <a:ext cx="307549" cy="30754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33666A-B9E8-4458-B25E-5E5165D70DFB}">
      <dsp:nvSpPr>
        <dsp:cNvPr id="0" name=""/>
        <dsp:cNvSpPr/>
      </dsp:nvSpPr>
      <dsp:spPr>
        <a:xfrm>
          <a:off x="278071" y="15781"/>
          <a:ext cx="331600" cy="331600"/>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vl1pPr>
          </a:lstStyle>
          <a:p>
            <a:endParaRPr lang="en-US" dirty="0">
              <a:latin typeface="Arial"/>
              <a:cs typeface="Arial"/>
            </a:endParaRPr>
          </a:p>
        </p:txBody>
      </p:sp>
      <p:sp>
        <p:nvSpPr>
          <p:cNvPr id="4" name="Footer Placeholder 3"/>
          <p:cNvSpPr>
            <a:spLocks noGrp="1"/>
          </p:cNvSpPr>
          <p:nvPr>
            <p:ph type="ftr" sz="quarter" idx="2"/>
          </p:nvPr>
        </p:nvSpPr>
        <p:spPr>
          <a:xfrm>
            <a:off x="0" y="13462080"/>
            <a:ext cx="3368040" cy="708660"/>
          </a:xfrm>
          <a:prstGeom prst="rect">
            <a:avLst/>
          </a:prstGeom>
        </p:spPr>
        <p:txBody>
          <a:bodyPr vert="horz" lIns="125401" tIns="62700" rIns="125401" bIns="62700" rtlCol="0" anchor="b"/>
          <a:lstStyle>
            <a:lvl1pPr algn="l">
              <a:defRPr sz="1600"/>
            </a:lvl1pPr>
          </a:lstStyle>
          <a:p>
            <a:endParaRPr lang="en-US" dirty="0">
              <a:latin typeface="Arial"/>
              <a:cs typeface="Arial"/>
            </a:endParaRPr>
          </a:p>
        </p:txBody>
      </p:sp>
      <p:sp>
        <p:nvSpPr>
          <p:cNvPr id="5" name="Slide Number Placeholder 4"/>
          <p:cNvSpPr>
            <a:spLocks noGrp="1"/>
          </p:cNvSpPr>
          <p:nvPr>
            <p:ph type="sldNum" sz="quarter" idx="3"/>
          </p:nvPr>
        </p:nvSpPr>
        <p:spPr>
          <a:xfrm>
            <a:off x="4402561" y="13462080"/>
            <a:ext cx="3368040" cy="708660"/>
          </a:xfrm>
          <a:prstGeom prst="rect">
            <a:avLst/>
          </a:prstGeom>
        </p:spPr>
        <p:txBody>
          <a:bodyPr vert="horz" lIns="125401" tIns="62700" rIns="125401" bIns="62700" rtlCol="0" anchor="b"/>
          <a:lstStyle>
            <a:lvl1pPr algn="r">
              <a:defRPr sz="16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atin typeface="Arial"/>
                <a:cs typeface="Arial"/>
              </a:defRPr>
            </a:lvl1pPr>
          </a:lstStyle>
          <a:p>
            <a:endParaRPr lang="en-US" dirty="0"/>
          </a:p>
        </p:txBody>
      </p:sp>
      <p:sp>
        <p:nvSpPr>
          <p:cNvPr id="3" name="Date Placeholder 2"/>
          <p:cNvSpPr>
            <a:spLocks noGrp="1"/>
          </p:cNvSpPr>
          <p:nvPr>
            <p:ph type="dt" idx="1"/>
          </p:nvPr>
        </p:nvSpPr>
        <p:spPr>
          <a:xfrm>
            <a:off x="4402561" y="0"/>
            <a:ext cx="3368040" cy="708660"/>
          </a:xfrm>
          <a:prstGeom prst="rect">
            <a:avLst/>
          </a:prstGeom>
        </p:spPr>
        <p:txBody>
          <a:bodyPr vert="horz" lIns="125401" tIns="62700" rIns="125401" bIns="62700" rtlCol="0"/>
          <a:lstStyle>
            <a:lvl1pPr algn="r">
              <a:defRPr sz="1600">
                <a:latin typeface="Arial"/>
                <a:cs typeface="Arial"/>
              </a:defRPr>
            </a:lvl1pPr>
          </a:lstStyle>
          <a:p>
            <a:fld id="{73B26A0F-F4D6-9B4F-A87B-D8948CDE3BB4}" type="datetimeFigureOut">
              <a:rPr lang="en-US" smtClean="0"/>
              <a:pPr/>
              <a:t>2/10/2026</a:t>
            </a:fld>
            <a:endParaRPr lang="en-US" dirty="0"/>
          </a:p>
        </p:txBody>
      </p:sp>
      <p:sp>
        <p:nvSpPr>
          <p:cNvPr id="4" name="Slide Image Placeholder 3"/>
          <p:cNvSpPr>
            <a:spLocks noGrp="1" noRot="1" noChangeAspect="1"/>
          </p:cNvSpPr>
          <p:nvPr>
            <p:ph type="sldImg" idx="2"/>
          </p:nvPr>
        </p:nvSpPr>
        <p:spPr>
          <a:xfrm>
            <a:off x="-838200" y="1063625"/>
            <a:ext cx="9448800" cy="5314950"/>
          </a:xfrm>
          <a:prstGeom prst="rect">
            <a:avLst/>
          </a:prstGeom>
          <a:noFill/>
          <a:ln w="12700">
            <a:solidFill>
              <a:prstClr val="black"/>
            </a:solidFill>
          </a:ln>
        </p:spPr>
        <p:txBody>
          <a:bodyPr vert="horz" lIns="125401" tIns="62700" rIns="125401" bIns="62700" rtlCol="0" anchor="ctr"/>
          <a:lstStyle/>
          <a:p>
            <a:endParaRPr lang="en-US" dirty="0"/>
          </a:p>
        </p:txBody>
      </p:sp>
      <p:sp>
        <p:nvSpPr>
          <p:cNvPr id="5" name="Notes Placeholder 4"/>
          <p:cNvSpPr>
            <a:spLocks noGrp="1"/>
          </p:cNvSpPr>
          <p:nvPr>
            <p:ph type="body" sz="quarter" idx="3"/>
          </p:nvPr>
        </p:nvSpPr>
        <p:spPr>
          <a:xfrm>
            <a:off x="431800" y="6732270"/>
            <a:ext cx="6908800" cy="637794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13462080"/>
            <a:ext cx="3368040" cy="708660"/>
          </a:xfrm>
          <a:prstGeom prst="rect">
            <a:avLst/>
          </a:prstGeom>
        </p:spPr>
        <p:txBody>
          <a:bodyPr vert="horz" lIns="125401" tIns="62700" rIns="125401" bIns="62700" rtlCol="0" anchor="b"/>
          <a:lstStyle>
            <a:lvl1pPr algn="l">
              <a:defRPr sz="1600">
                <a:latin typeface="Arial"/>
                <a:cs typeface="Arial"/>
              </a:defRPr>
            </a:lvl1pPr>
          </a:lstStyle>
          <a:p>
            <a:endParaRPr lang="en-US" dirty="0"/>
          </a:p>
        </p:txBody>
      </p:sp>
      <p:sp>
        <p:nvSpPr>
          <p:cNvPr id="7" name="Slide Number Placeholder 6"/>
          <p:cNvSpPr>
            <a:spLocks noGrp="1"/>
          </p:cNvSpPr>
          <p:nvPr>
            <p:ph type="sldNum" sz="quarter" idx="5"/>
          </p:nvPr>
        </p:nvSpPr>
        <p:spPr>
          <a:xfrm>
            <a:off x="4402561" y="13462080"/>
            <a:ext cx="3368040" cy="708660"/>
          </a:xfrm>
          <a:prstGeom prst="rect">
            <a:avLst/>
          </a:prstGeom>
        </p:spPr>
        <p:txBody>
          <a:bodyPr vert="horz" lIns="125401" tIns="62700" rIns="125401" bIns="62700" rtlCol="0" anchor="b"/>
          <a:lstStyle>
            <a:lvl1pPr algn="r">
              <a:defRPr sz="16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A1B8-D72E-38DB-F47B-26962535D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3DF57-DF29-249C-844A-99D5D4B08C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8D8B1-0B99-5695-AA37-8661317C4C5B}"/>
              </a:ext>
            </a:extLst>
          </p:cNvPr>
          <p:cNvSpPr>
            <a:spLocks noGrp="1"/>
          </p:cNvSpPr>
          <p:nvPr>
            <p:ph type="body" idx="1"/>
          </p:nvPr>
        </p:nvSpPr>
        <p:spPr/>
        <p:txBody>
          <a:bodyPr/>
          <a:lstStyle/>
          <a:p>
            <a:r>
              <a:rPr lang="en-US"/>
              <a:t>On Video: Sudha</a:t>
            </a:r>
          </a:p>
        </p:txBody>
      </p:sp>
      <p:sp>
        <p:nvSpPr>
          <p:cNvPr id="4" name="Slide Number Placeholder 3">
            <a:extLst>
              <a:ext uri="{FF2B5EF4-FFF2-40B4-BE49-F238E27FC236}">
                <a16:creationId xmlns:a16="http://schemas.microsoft.com/office/drawing/2014/main" id="{968EBD59-3F15-253F-3B68-4BEB67046A3E}"/>
              </a:ext>
            </a:extLst>
          </p:cNvPr>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6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488470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1">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 name="Title 1">
            <a:extLst>
              <a:ext uri="{FF2B5EF4-FFF2-40B4-BE49-F238E27FC236}">
                <a16:creationId xmlns:a16="http://schemas.microsoft.com/office/drawing/2014/main" id="{3E9A6C8A-C16D-BDE3-BAD8-805378B4A03E}"/>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1" name="Content Placeholder 2">
            <a:extLst>
              <a:ext uri="{FF2B5EF4-FFF2-40B4-BE49-F238E27FC236}">
                <a16:creationId xmlns:a16="http://schemas.microsoft.com/office/drawing/2014/main" id="{1CB22324-510A-38FD-07DF-89A2BB285849}"/>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6" name="Picture Placeholder 8">
            <a:extLst>
              <a:ext uri="{FF2B5EF4-FFF2-40B4-BE49-F238E27FC236}">
                <a16:creationId xmlns:a16="http://schemas.microsoft.com/office/drawing/2014/main" id="{36BDCAC8-E137-0FB1-95C8-BC4041249C1D}"/>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7" name="TextBox 6">
            <a:extLst>
              <a:ext uri="{FF2B5EF4-FFF2-40B4-BE49-F238E27FC236}">
                <a16:creationId xmlns:a16="http://schemas.microsoft.com/office/drawing/2014/main" id="{AA6D44D6-10EB-EF61-89EE-C465B190352E}"/>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521D7A58-C394-D298-3928-DDB30411F308}"/>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67663210"/>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176147766"/>
      </p:ext>
    </p:extLst>
  </p:cSld>
  <p:clrMapOvr>
    <a:masterClrMapping/>
  </p:clrMapOvr>
  <p:transition spd="slow" advTm="2239">
    <p:wip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rimary)">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3105150" y="2506979"/>
            <a:ext cx="11068050"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96720653"/>
      </p:ext>
    </p:extLst>
  </p:cSld>
  <p:clrMapOvr>
    <a:masterClrMapping/>
  </p:clrMapOvr>
  <p:transition spd="slow" advTm="2239">
    <p:wip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eft Aligne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64038724"/>
      </p:ext>
    </p:extLst>
  </p:cSld>
  <p:clrMapOvr>
    <a:masterClrMapping/>
  </p:clrMapOvr>
  <p:transition spd="slow" advTm="2239">
    <p:wip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9" name="Text Placeholder 2">
            <a:extLst>
              <a:ext uri="{FF2B5EF4-FFF2-40B4-BE49-F238E27FC236}">
                <a16:creationId xmlns:a16="http://schemas.microsoft.com/office/drawing/2014/main" id="{4B9C8783-1EE1-5F05-94F0-020AC1279309}"/>
              </a:ext>
            </a:extLst>
          </p:cNvPr>
          <p:cNvSpPr>
            <a:spLocks noGrp="1"/>
          </p:cNvSpPr>
          <p:nvPr>
            <p:ph idx="10" hasCustomPrompt="1"/>
          </p:nvPr>
        </p:nvSpPr>
        <p:spPr>
          <a:xfrm>
            <a:off x="3113088" y="2506979"/>
            <a:ext cx="5283489"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5C207ECF-D4C3-643D-CB6A-041FFB7097D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27C006B6-6F06-D002-5779-598B7A382848}"/>
              </a:ext>
            </a:extLst>
          </p:cNvPr>
          <p:cNvSpPr>
            <a:spLocks noGrp="1"/>
          </p:cNvSpPr>
          <p:nvPr>
            <p:ph idx="11" hasCustomPrompt="1"/>
          </p:nvPr>
        </p:nvSpPr>
        <p:spPr>
          <a:xfrm>
            <a:off x="8856663" y="2506978"/>
            <a:ext cx="506530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281761"/>
      </p:ext>
    </p:extLst>
  </p:cSld>
  <p:clrMapOvr>
    <a:masterClrMapping/>
  </p:clrMapOvr>
  <p:transition spd="slow" advTm="2239">
    <p:wip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5150" y="2506978"/>
            <a:ext cx="11068048" cy="5162552"/>
          </a:xfrm>
          <a:prstGeom prst="rect">
            <a:avLst/>
          </a:prstGeom>
        </p:spPr>
        <p:txBody>
          <a:bodyPr>
            <a:noAutofit/>
          </a:bodyPr>
          <a:lstStyle>
            <a:lvl1pPr marL="228600" indent="-228600">
              <a:buFont typeface="Arial" pitchFamily="34" charset="0"/>
              <a:buChar char="•"/>
              <a:defRPr sz="1600" b="0"/>
            </a:lvl1pPr>
            <a:lvl2pPr marL="457200" indent="-228600">
              <a:spcBef>
                <a:spcPts val="600"/>
              </a:spcBef>
              <a:buFont typeface="Arial" pitchFamily="34" charset="0"/>
              <a:buChar char="–"/>
              <a:defRPr sz="1600" b="0"/>
            </a:lvl2pPr>
            <a:lvl3pPr marL="685800" indent="-228600">
              <a:spcBef>
                <a:spcPts val="600"/>
              </a:spcBef>
              <a:buFont typeface="Arial" pitchFamily="34" charset="0"/>
              <a:buChar char="–"/>
              <a:defRPr sz="1400" b="0"/>
            </a:lvl3pPr>
            <a:lvl4pPr marL="914400" indent="-228600">
              <a:spcBef>
                <a:spcPts val="600"/>
              </a:spcBef>
              <a:buFont typeface="Arial" pitchFamily="34" charset="0"/>
              <a:buChar char="–"/>
              <a:defRPr sz="1400" b="0"/>
            </a:lvl4pPr>
            <a:lvl5pPr marL="1143000" indent="-228600">
              <a:spcBef>
                <a:spcPts val="600"/>
              </a:spcBef>
              <a:buFont typeface="Arial" pitchFamily="34" charset="0"/>
              <a:buChar char="–"/>
              <a:defRPr sz="1400"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title 2">
            <a:extLst>
              <a:ext uri="{FF2B5EF4-FFF2-40B4-BE49-F238E27FC236}">
                <a16:creationId xmlns:a16="http://schemas.microsoft.com/office/drawing/2014/main" id="{6E9DCC20-00EA-22DD-2AE0-CB3AE03BE68F}"/>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4" name="Title Placeholder 1">
            <a:extLst>
              <a:ext uri="{FF2B5EF4-FFF2-40B4-BE49-F238E27FC236}">
                <a16:creationId xmlns:a16="http://schemas.microsoft.com/office/drawing/2014/main" id="{673ADA15-B0A6-A9E1-1441-0E6F1682B89E}"/>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439510943"/>
      </p:ext>
    </p:extLst>
  </p:cSld>
  <p:clrMapOvr>
    <a:masterClrMapping/>
  </p:clrMapOvr>
  <p:transition spd="slow" advTm="2239">
    <p:wip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with Photo">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5" name="Text Placeholder 2">
            <a:extLst>
              <a:ext uri="{FF2B5EF4-FFF2-40B4-BE49-F238E27FC236}">
                <a16:creationId xmlns:a16="http://schemas.microsoft.com/office/drawing/2014/main" id="{B5717FA4-86CE-556E-68FB-95C761BEC1B6}"/>
              </a:ext>
            </a:extLst>
          </p:cNvPr>
          <p:cNvSpPr>
            <a:spLocks noGrp="1"/>
          </p:cNvSpPr>
          <p:nvPr>
            <p:ph idx="10" hasCustomPrompt="1"/>
          </p:nvPr>
        </p:nvSpPr>
        <p:spPr>
          <a:xfrm>
            <a:off x="484188" y="2506979"/>
            <a:ext cx="683101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83CCBB92-4E2E-CA56-141C-71DDE9C9C724}"/>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pic>
        <p:nvPicPr>
          <p:cNvPr id="2" name="Picture 1">
            <a:extLst>
              <a:ext uri="{FF2B5EF4-FFF2-40B4-BE49-F238E27FC236}">
                <a16:creationId xmlns:a16="http://schemas.microsoft.com/office/drawing/2014/main" id="{B102B511-3FEB-1B8B-7719-09807E1FF985}"/>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7" name="Picture Placeholder 8">
            <a:extLst>
              <a:ext uri="{FF2B5EF4-FFF2-40B4-BE49-F238E27FC236}">
                <a16:creationId xmlns:a16="http://schemas.microsoft.com/office/drawing/2014/main" id="{E713CD5E-96D2-F3B4-7945-151C1A4F88EB}"/>
              </a:ext>
            </a:extLst>
          </p:cNvPr>
          <p:cNvSpPr>
            <a:spLocks noGrp="1"/>
          </p:cNvSpPr>
          <p:nvPr>
            <p:ph type="pic" sz="quarter" idx="13"/>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486613355"/>
      </p:ext>
    </p:extLst>
  </p:cSld>
  <p:clrMapOvr>
    <a:masterClrMapping/>
  </p:clrMapOvr>
  <p:transition spd="slow" advTm="2239">
    <p:wip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655C0-EAC8-C1F6-4E1E-A95627EE0C2E}"/>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0" name="Title Placeholder 1">
            <a:extLst>
              <a:ext uri="{FF2B5EF4-FFF2-40B4-BE49-F238E27FC236}">
                <a16:creationId xmlns:a16="http://schemas.microsoft.com/office/drawing/2014/main" id="{1A965AE0-60E2-C612-1BE0-C4729967010D}"/>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535DE58E-558F-F5EC-1082-9B720020266F}"/>
              </a:ext>
            </a:extLst>
          </p:cNvPr>
          <p:cNvSpPr>
            <a:spLocks noGrp="1"/>
          </p:cNvSpPr>
          <p:nvPr>
            <p:ph idx="17" hasCustomPrompt="1"/>
          </p:nvPr>
        </p:nvSpPr>
        <p:spPr>
          <a:xfrm>
            <a:off x="4667521"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 Placeholder 2">
            <a:extLst>
              <a:ext uri="{FF2B5EF4-FFF2-40B4-BE49-F238E27FC236}">
                <a16:creationId xmlns:a16="http://schemas.microsoft.com/office/drawing/2014/main" id="{84B87AB6-AE03-F48C-7DF9-C5E130FC55E1}"/>
              </a:ext>
            </a:extLst>
          </p:cNvPr>
          <p:cNvSpPr>
            <a:spLocks noGrp="1"/>
          </p:cNvSpPr>
          <p:nvPr>
            <p:ph idx="10" hasCustomPrompt="1"/>
          </p:nvPr>
        </p:nvSpPr>
        <p:spPr>
          <a:xfrm>
            <a:off x="484188"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a:extLst>
              <a:ext uri="{FF2B5EF4-FFF2-40B4-BE49-F238E27FC236}">
                <a16:creationId xmlns:a16="http://schemas.microsoft.com/office/drawing/2014/main" id="{F77A56BE-E30D-A604-6EC0-1BA1C7B58FB5}"/>
              </a:ext>
            </a:extLst>
          </p:cNvPr>
          <p:cNvSpPr>
            <a:spLocks noGrp="1"/>
          </p:cNvSpPr>
          <p:nvPr>
            <p:ph type="pic" sz="quarter" idx="16"/>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3288299514"/>
      </p:ext>
    </p:extLst>
  </p:cSld>
  <p:clrMapOvr>
    <a:masterClrMapping/>
  </p:clrMapOvr>
  <p:transition spd="slow" advTm="2239">
    <p:wip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A8567-14EC-C957-B8D3-E24E11570BA0}"/>
              </a:ext>
            </a:extLst>
          </p:cNvPr>
          <p:cNvPicPr>
            <a:picLocks noChangeAspect="1"/>
          </p:cNvPicPr>
          <p:nvPr/>
        </p:nvPicPr>
        <p:blipFill>
          <a:blip r:embed="rId2" cstate="email">
            <a:extLst>
              <a:ext uri="{28A0092B-C50C-407E-A947-70E740481C1C}">
                <a14:useLocalDpi xmlns:a14="http://schemas.microsoft.com/office/drawing/2010/main"/>
              </a:ext>
            </a:extLst>
          </a:blip>
          <a:srcRect r="5062" b="4989"/>
          <a:stretch>
            <a:fillRect/>
          </a:stretch>
        </p:blipFill>
        <p:spPr>
          <a:xfrm>
            <a:off x="5229001" y="174069"/>
            <a:ext cx="9401400" cy="8055531"/>
          </a:xfrm>
          <a:prstGeom prst="rect">
            <a:avLst/>
          </a:prstGeom>
        </p:spPr>
      </p:pic>
      <p:sp>
        <p:nvSpPr>
          <p:cNvPr id="6" name="Picture Placeholder 8">
            <a:extLst>
              <a:ext uri="{FF2B5EF4-FFF2-40B4-BE49-F238E27FC236}">
                <a16:creationId xmlns:a16="http://schemas.microsoft.com/office/drawing/2014/main" id="{B7B1E6F2-2C2C-C9A9-5AB8-828355364AC9}"/>
              </a:ext>
            </a:extLst>
          </p:cNvPr>
          <p:cNvSpPr>
            <a:spLocks noGrp="1"/>
          </p:cNvSpPr>
          <p:nvPr>
            <p:ph type="pic" sz="quarter" idx="13"/>
          </p:nvPr>
        </p:nvSpPr>
        <p:spPr>
          <a:xfrm>
            <a:off x="5981700" y="888296"/>
            <a:ext cx="8382000" cy="6781234"/>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
        <p:nvSpPr>
          <p:cNvPr id="11" name="Subtitle 2">
            <a:extLst>
              <a:ext uri="{FF2B5EF4-FFF2-40B4-BE49-F238E27FC236}">
                <a16:creationId xmlns:a16="http://schemas.microsoft.com/office/drawing/2014/main" id="{62AD280C-FC90-5C16-7F3E-4E787A928E0D}"/>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4" name="Text Placeholder 2">
            <a:extLst>
              <a:ext uri="{FF2B5EF4-FFF2-40B4-BE49-F238E27FC236}">
                <a16:creationId xmlns:a16="http://schemas.microsoft.com/office/drawing/2014/main" id="{CFFF1056-2A2E-EAB8-F36F-EBD7E5F8C0F1}"/>
              </a:ext>
            </a:extLst>
          </p:cNvPr>
          <p:cNvSpPr>
            <a:spLocks noGrp="1"/>
          </p:cNvSpPr>
          <p:nvPr>
            <p:ph idx="11" hasCustomPrompt="1"/>
          </p:nvPr>
        </p:nvSpPr>
        <p:spPr>
          <a:xfrm>
            <a:off x="484188" y="2921169"/>
            <a:ext cx="4340904" cy="474836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540E6F3E-0F98-698F-5249-2672EA9AAEAB}"/>
              </a:ext>
            </a:extLst>
          </p:cNvPr>
          <p:cNvSpPr>
            <a:spLocks noGrp="1"/>
          </p:cNvSpPr>
          <p:nvPr>
            <p:ph type="title"/>
          </p:nvPr>
        </p:nvSpPr>
        <p:spPr>
          <a:xfrm>
            <a:off x="484187" y="1305918"/>
            <a:ext cx="5307013" cy="1615241"/>
          </a:xfrm>
          <a:prstGeom prst="rect">
            <a:avLst/>
          </a:prstGeom>
        </p:spPr>
        <p:txBody>
          <a:bodyPr vert="horz" lIns="0" tIns="0" rIns="0" bIns="0" rtlCol="0" anchor="t" anchorCtr="0">
            <a:noAutofit/>
          </a:bodyPr>
          <a:lstStyle/>
          <a:p>
            <a:r>
              <a:rPr lang="en-US"/>
              <a:t>Click to edit Master title style</a:t>
            </a:r>
          </a:p>
        </p:txBody>
      </p:sp>
      <p:sp>
        <p:nvSpPr>
          <p:cNvPr id="4" name="TextBox 3">
            <a:extLst>
              <a:ext uri="{FF2B5EF4-FFF2-40B4-BE49-F238E27FC236}">
                <a16:creationId xmlns:a16="http://schemas.microsoft.com/office/drawing/2014/main" id="{C37472F4-F461-80E0-0FB3-EFCB9B5CC08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FD827D6D-506A-74EA-66C7-80F4746277AA}"/>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262355770"/>
      </p:ext>
    </p:extLst>
  </p:cSld>
  <p:clrMapOvr>
    <a:masterClrMapping/>
  </p:clrMapOvr>
  <p:transition spd="slow" advTm="2239">
    <p:wip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3AD2B2-95E0-8691-E903-8A9026CF8261}"/>
              </a:ext>
            </a:extLst>
          </p:cNvPr>
          <p:cNvSpPr/>
          <p:nvPr/>
        </p:nvSpPr>
        <p:spPr>
          <a:xfrm>
            <a:off x="0" y="609600"/>
            <a:ext cx="14630400" cy="76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6E1E0455-28DA-FCFA-8ED8-A428ECF25B46}"/>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E3053EBC-3E3E-5CCF-5A5C-C2B528F8E71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654992403"/>
      </p:ext>
    </p:extLst>
  </p:cSld>
  <p:clrMapOvr>
    <a:masterClrMapping/>
  </p:clrMapOvr>
  <p:transition spd="slow" advTm="2239">
    <p:wip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hite (Left Align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B2385-4042-07C0-6BA0-6E264BA5CB68}"/>
              </a:ext>
            </a:extLst>
          </p:cNvPr>
          <p:cNvSpPr/>
          <p:nvPr/>
        </p:nvSpPr>
        <p:spPr>
          <a:xfrm>
            <a:off x="0" y="595993"/>
            <a:ext cx="14630400" cy="7633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523F00A7-BEB6-EC4D-515F-8796DA7764E1}"/>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453021A3-0CD0-FAEA-5FA7-F851D1A40F17}"/>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526079938"/>
      </p:ext>
    </p:extLst>
  </p:cSld>
  <p:clrMapOvr>
    <a:masterClrMapping/>
  </p:clrMapOvr>
  <p:transition spd="slow" advTm="2239">
    <p:wip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2" name="Picture Placeholder 8">
            <a:extLst>
              <a:ext uri="{FF2B5EF4-FFF2-40B4-BE49-F238E27FC236}">
                <a16:creationId xmlns:a16="http://schemas.microsoft.com/office/drawing/2014/main" id="{CFE166FA-3785-7D1B-CA27-32A8C6AA5AC6}"/>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sp>
        <p:nvSpPr>
          <p:cNvPr id="28" name="Content Placeholder 2">
            <a:extLst>
              <a:ext uri="{FF2B5EF4-FFF2-40B4-BE49-F238E27FC236}">
                <a16:creationId xmlns:a16="http://schemas.microsoft.com/office/drawing/2014/main" id="{902A3888-58A2-A135-1883-E4B3EEEDACE0}"/>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756B744B-193D-6E0B-E7D5-34E3C8AFA502}"/>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AD89FB58-EA76-5447-7437-9269C4C95915}"/>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1094256090"/>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656793-F272-E05F-7FDB-6FC60AE78F90}"/>
              </a:ext>
            </a:extLst>
          </p:cNvPr>
          <p:cNvPicPr>
            <a:picLocks noChangeAspect="1"/>
          </p:cNvPicPr>
          <p:nvPr/>
        </p:nvPicPr>
        <p:blipFill>
          <a:blip r:embed="rId2"/>
          <a:stretch>
            <a:fillRect/>
          </a:stretch>
        </p:blipFill>
        <p:spPr>
          <a:xfrm>
            <a:off x="0" y="609600"/>
            <a:ext cx="14630400" cy="7620000"/>
          </a:xfrm>
          <a:prstGeom prst="rect">
            <a:avLst/>
          </a:prstGeom>
        </p:spPr>
      </p:pic>
      <p:sp>
        <p:nvSpPr>
          <p:cNvPr id="11" name="Title Placeholder 1">
            <a:extLst>
              <a:ext uri="{FF2B5EF4-FFF2-40B4-BE49-F238E27FC236}">
                <a16:creationId xmlns:a16="http://schemas.microsoft.com/office/drawing/2014/main" id="{6740A865-2EAE-D2C5-9D67-0453F029A5D1}"/>
              </a:ext>
            </a:extLst>
          </p:cNvPr>
          <p:cNvSpPr>
            <a:spLocks noGrp="1"/>
          </p:cNvSpPr>
          <p:nvPr>
            <p:ph type="title"/>
          </p:nvPr>
        </p:nvSpPr>
        <p:spPr>
          <a:xfrm>
            <a:off x="3105150" y="2699596"/>
            <a:ext cx="11068048" cy="3343274"/>
          </a:xfrm>
          <a:prstGeom prst="rect">
            <a:avLst/>
          </a:prstGeom>
        </p:spPr>
        <p:txBody>
          <a:bodyPr vert="horz" lIns="0" tIns="45720" rIns="91440" bIns="45720" rtlCol="0" anchor="ctr" anchorCtr="0">
            <a:noAutofit/>
          </a:bodyPr>
          <a:lstStyle>
            <a:lvl1pPr algn="l">
              <a:defRPr lang="en-US" sz="5000" dirty="0"/>
            </a:lvl1pPr>
          </a:lstStyle>
          <a:p>
            <a:r>
              <a:rPr lang="en-US"/>
              <a:t>Click to edit Master title style</a:t>
            </a:r>
          </a:p>
        </p:txBody>
      </p:sp>
      <p:sp>
        <p:nvSpPr>
          <p:cNvPr id="4" name="Footer Placeholder 4">
            <a:extLst>
              <a:ext uri="{FF2B5EF4-FFF2-40B4-BE49-F238E27FC236}">
                <a16:creationId xmlns:a16="http://schemas.microsoft.com/office/drawing/2014/main" id="{F42CCEFD-F919-42FA-0DD8-3DB039A268F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13" name="HeaderMasthead" descr="preencoded.png">
            <a:extLst>
              <a:ext uri="{FF2B5EF4-FFF2-40B4-BE49-F238E27FC236}">
                <a16:creationId xmlns:a16="http://schemas.microsoft.com/office/drawing/2014/main" id="{93C7ACA0-9850-735F-DDA2-7E3D6AF178AA}"/>
              </a:ext>
            </a:extLst>
          </p:cNvPr>
          <p:cNvPicPr>
            <a:picLocks noChangeAspect="1"/>
          </p:cNvPicPr>
          <p:nvPr/>
        </p:nvPicPr>
        <p:blipFill>
          <a:blip r:embed="rId3"/>
          <a:srcRect/>
          <a:stretch/>
        </p:blipFill>
        <p:spPr>
          <a:xfrm>
            <a:off x="0" y="609600"/>
            <a:ext cx="14630400" cy="7620000"/>
          </a:xfrm>
          <a:prstGeom prst="rect">
            <a:avLst/>
          </a:prstGeom>
        </p:spPr>
      </p:pic>
      <p:sp>
        <p:nvSpPr>
          <p:cNvPr id="2" name="TextBox 1">
            <a:extLst>
              <a:ext uri="{FF2B5EF4-FFF2-40B4-BE49-F238E27FC236}">
                <a16:creationId xmlns:a16="http://schemas.microsoft.com/office/drawing/2014/main" id="{5EBBDAE8-E8F2-0C57-3991-61B5388D5967}"/>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Tree>
    <p:extLst>
      <p:ext uri="{BB962C8B-B14F-4D97-AF65-F5344CB8AC3E}">
        <p14:creationId xmlns:p14="http://schemas.microsoft.com/office/powerpoint/2010/main" val="24744346"/>
      </p:ext>
    </p:extLst>
  </p:cSld>
  <p:clrMapOvr>
    <a:masterClrMapping/>
  </p:clrMapOvr>
  <p:transition spd="slow" advTm="2239">
    <p:wip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Statement 2">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9D6C4FC-7347-DEA0-51A8-878E036B731C}"/>
              </a:ext>
            </a:extLst>
          </p:cNvPr>
          <p:cNvSpPr>
            <a:spLocks noGrp="1"/>
          </p:cNvSpPr>
          <p:nvPr>
            <p:ph sz="half" idx="14"/>
          </p:nvPr>
        </p:nvSpPr>
        <p:spPr>
          <a:xfrm>
            <a:off x="5981699" y="2456954"/>
            <a:ext cx="7408297" cy="5090554"/>
          </a:xfrm>
          <a:prstGeom prst="rect">
            <a:avLst/>
          </a:prstGeom>
        </p:spPr>
        <p:txBody>
          <a:bodyPr>
            <a:noAutofit/>
          </a:bodyPr>
          <a:lstStyle>
            <a:lvl1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2pPr>
            <a:lvl3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055156"/>
      </p:ext>
    </p:extLst>
  </p:cSld>
  <p:clrMapOvr>
    <a:masterClrMapping/>
  </p:clrMapOvr>
  <p:transition spd="slow" advTm="2239">
    <p:wip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o Single">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484186" y="6929040"/>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484187" y="7257107"/>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506980"/>
            <a:ext cx="3931920" cy="4114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5" name="Text Placeholder 2">
            <a:extLst>
              <a:ext uri="{FF2B5EF4-FFF2-40B4-BE49-F238E27FC236}">
                <a16:creationId xmlns:a16="http://schemas.microsoft.com/office/drawing/2014/main" id="{E8E15AC9-7292-3D13-6C73-282E69EE8FE5}"/>
              </a:ext>
            </a:extLst>
          </p:cNvPr>
          <p:cNvSpPr>
            <a:spLocks noGrp="1"/>
          </p:cNvSpPr>
          <p:nvPr>
            <p:ph idx="22"/>
          </p:nvPr>
        </p:nvSpPr>
        <p:spPr>
          <a:xfrm>
            <a:off x="5989638" y="2506980"/>
            <a:ext cx="5516562" cy="4114801"/>
          </a:xfrm>
          <a:prstGeom prst="rect">
            <a:avLst/>
          </a:prstGeom>
        </p:spPr>
        <p:txBody>
          <a:bodyPr vert="horz" lIns="0" tIns="45720" rIns="0" bIns="45720" rtlCol="0"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616359"/>
      </p:ext>
    </p:extLst>
  </p:cSld>
  <p:clrMapOvr>
    <a:masterClrMapping/>
  </p:clrMapOvr>
  <p:transition spd="slow" advTm="2239">
    <p:wip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 - 4 Presenters">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254385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254385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5" name="Content Placeholder 2">
            <a:extLst>
              <a:ext uri="{FF2B5EF4-FFF2-40B4-BE49-F238E27FC236}">
                <a16:creationId xmlns:a16="http://schemas.microsoft.com/office/drawing/2014/main" id="{FDBD811A-C99D-3B7A-BCC3-66DA844F1C8B}"/>
              </a:ext>
            </a:extLst>
          </p:cNvPr>
          <p:cNvSpPr>
            <a:spLocks noGrp="1"/>
          </p:cNvSpPr>
          <p:nvPr>
            <p:ph sz="half" idx="22" hasCustomPrompt="1"/>
          </p:nvPr>
        </p:nvSpPr>
        <p:spPr>
          <a:xfrm>
            <a:off x="254385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Content Placeholder 2">
            <a:extLst>
              <a:ext uri="{FF2B5EF4-FFF2-40B4-BE49-F238E27FC236}">
                <a16:creationId xmlns:a16="http://schemas.microsoft.com/office/drawing/2014/main" id="{59A747F1-959A-3806-A11E-FFACEFB693EF}"/>
              </a:ext>
            </a:extLst>
          </p:cNvPr>
          <p:cNvSpPr>
            <a:spLocks noGrp="1"/>
          </p:cNvSpPr>
          <p:nvPr>
            <p:ph sz="half" idx="23" hasCustomPrompt="1"/>
          </p:nvPr>
        </p:nvSpPr>
        <p:spPr>
          <a:xfrm>
            <a:off x="254385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Picture Placeholder 8">
            <a:extLst>
              <a:ext uri="{FF2B5EF4-FFF2-40B4-BE49-F238E27FC236}">
                <a16:creationId xmlns:a16="http://schemas.microsoft.com/office/drawing/2014/main" id="{51B0D53B-7E9B-3DC3-BA87-003824F65D9D}"/>
              </a:ext>
            </a:extLst>
          </p:cNvPr>
          <p:cNvSpPr>
            <a:spLocks noGrp="1"/>
          </p:cNvSpPr>
          <p:nvPr>
            <p:ph type="pic" sz="quarter" idx="24"/>
          </p:nvPr>
        </p:nvSpPr>
        <p:spPr>
          <a:xfrm>
            <a:off x="48418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9" name="Content Placeholder 2">
            <a:extLst>
              <a:ext uri="{FF2B5EF4-FFF2-40B4-BE49-F238E27FC236}">
                <a16:creationId xmlns:a16="http://schemas.microsoft.com/office/drawing/2014/main" id="{B606E116-3C8D-CF15-BA0D-FE1D9DF8D865}"/>
              </a:ext>
            </a:extLst>
          </p:cNvPr>
          <p:cNvSpPr>
            <a:spLocks noGrp="1"/>
          </p:cNvSpPr>
          <p:nvPr>
            <p:ph sz="half" idx="25" hasCustomPrompt="1"/>
          </p:nvPr>
        </p:nvSpPr>
        <p:spPr>
          <a:xfrm>
            <a:off x="961072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0" name="Content Placeholder 2">
            <a:extLst>
              <a:ext uri="{FF2B5EF4-FFF2-40B4-BE49-F238E27FC236}">
                <a16:creationId xmlns:a16="http://schemas.microsoft.com/office/drawing/2014/main" id="{1DEF596F-37D3-8C56-AEC3-A941B57F4B88}"/>
              </a:ext>
            </a:extLst>
          </p:cNvPr>
          <p:cNvSpPr>
            <a:spLocks noGrp="1"/>
          </p:cNvSpPr>
          <p:nvPr>
            <p:ph sz="half" idx="26" hasCustomPrompt="1"/>
          </p:nvPr>
        </p:nvSpPr>
        <p:spPr>
          <a:xfrm>
            <a:off x="961072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1" name="Picture Placeholder 8">
            <a:extLst>
              <a:ext uri="{FF2B5EF4-FFF2-40B4-BE49-F238E27FC236}">
                <a16:creationId xmlns:a16="http://schemas.microsoft.com/office/drawing/2014/main" id="{25D416AB-5AB8-3255-9B13-3BFE55B1067E}"/>
              </a:ext>
            </a:extLst>
          </p:cNvPr>
          <p:cNvSpPr>
            <a:spLocks noGrp="1"/>
          </p:cNvSpPr>
          <p:nvPr>
            <p:ph type="pic" sz="quarter" idx="27"/>
          </p:nvPr>
        </p:nvSpPr>
        <p:spPr>
          <a:xfrm>
            <a:off x="755105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2" name="Content Placeholder 2">
            <a:extLst>
              <a:ext uri="{FF2B5EF4-FFF2-40B4-BE49-F238E27FC236}">
                <a16:creationId xmlns:a16="http://schemas.microsoft.com/office/drawing/2014/main" id="{ABFEF732-87F6-4DAB-0C27-9A712527F2FB}"/>
              </a:ext>
            </a:extLst>
          </p:cNvPr>
          <p:cNvSpPr>
            <a:spLocks noGrp="1"/>
          </p:cNvSpPr>
          <p:nvPr>
            <p:ph sz="half" idx="28" hasCustomPrompt="1"/>
          </p:nvPr>
        </p:nvSpPr>
        <p:spPr>
          <a:xfrm>
            <a:off x="961072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3" name="Content Placeholder 2">
            <a:extLst>
              <a:ext uri="{FF2B5EF4-FFF2-40B4-BE49-F238E27FC236}">
                <a16:creationId xmlns:a16="http://schemas.microsoft.com/office/drawing/2014/main" id="{668E4127-A4BC-BD25-7D63-1979A3E79EF6}"/>
              </a:ext>
            </a:extLst>
          </p:cNvPr>
          <p:cNvSpPr>
            <a:spLocks noGrp="1"/>
          </p:cNvSpPr>
          <p:nvPr>
            <p:ph sz="half" idx="29" hasCustomPrompt="1"/>
          </p:nvPr>
        </p:nvSpPr>
        <p:spPr>
          <a:xfrm>
            <a:off x="961072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Picture Placeholder 8">
            <a:extLst>
              <a:ext uri="{FF2B5EF4-FFF2-40B4-BE49-F238E27FC236}">
                <a16:creationId xmlns:a16="http://schemas.microsoft.com/office/drawing/2014/main" id="{A5C05823-0C0C-A242-FF86-E466B32E9215}"/>
              </a:ext>
            </a:extLst>
          </p:cNvPr>
          <p:cNvSpPr>
            <a:spLocks noGrp="1"/>
          </p:cNvSpPr>
          <p:nvPr>
            <p:ph type="pic" sz="quarter" idx="30"/>
          </p:nvPr>
        </p:nvSpPr>
        <p:spPr>
          <a:xfrm>
            <a:off x="755105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Tree>
    <p:extLst>
      <p:ext uri="{BB962C8B-B14F-4D97-AF65-F5344CB8AC3E}">
        <p14:creationId xmlns:p14="http://schemas.microsoft.com/office/powerpoint/2010/main" val="1028840138"/>
      </p:ext>
    </p:extLst>
  </p:cSld>
  <p:clrMapOvr>
    <a:masterClrMapping/>
  </p:clrMapOvr>
  <p:transition spd="slow" advTm="2239">
    <p:wip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Full Blee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1"/>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Text Box 115">
            <a:extLst>
              <a:ext uri="{FF2B5EF4-FFF2-40B4-BE49-F238E27FC236}">
                <a16:creationId xmlns:a16="http://schemas.microsoft.com/office/drawing/2014/main" id="{966E7D02-A59E-D77B-34F9-177B59C8C7BD}"/>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9" name="Text Box 115">
            <a:extLst>
              <a:ext uri="{FF2B5EF4-FFF2-40B4-BE49-F238E27FC236}">
                <a16:creationId xmlns:a16="http://schemas.microsoft.com/office/drawing/2014/main" id="{C625C1F0-127F-73C3-7ADA-A6081E5BFC53}"/>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10" name="Union" descr="preencoded.png">
            <a:extLst>
              <a:ext uri="{FF2B5EF4-FFF2-40B4-BE49-F238E27FC236}">
                <a16:creationId xmlns:a16="http://schemas.microsoft.com/office/drawing/2014/main" id="{2E0A7C26-1063-DA8C-412A-967875A0E23D}"/>
              </a:ext>
            </a:extLst>
          </p:cNvPr>
          <p:cNvPicPr>
            <a:picLocks noChangeAspect="1"/>
          </p:cNvPicPr>
          <p:nvPr/>
        </p:nvPicPr>
        <p:blipFill>
          <a:blip r:embed="rId3"/>
          <a:srcRect/>
          <a:stretch/>
        </p:blipFill>
        <p:spPr>
          <a:xfrm>
            <a:off x="491014" y="228835"/>
            <a:ext cx="938212" cy="151929"/>
          </a:xfrm>
          <a:prstGeom prst="rect">
            <a:avLst/>
          </a:prstGeom>
        </p:spPr>
      </p:pic>
      <p:sp>
        <p:nvSpPr>
          <p:cNvPr id="11" name="COMPANY OVERVIEW">
            <a:extLst>
              <a:ext uri="{FF2B5EF4-FFF2-40B4-BE49-F238E27FC236}">
                <a16:creationId xmlns:a16="http://schemas.microsoft.com/office/drawing/2014/main" id="{460D8598-B6F3-061C-1E91-55DD0B252539}"/>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664505101"/>
      </p:ext>
    </p:extLst>
  </p:cSld>
  <p:clrMapOvr>
    <a:masterClrMapping/>
  </p:clrMapOvr>
  <p:transition spd="slow" advTm="2239">
    <p:wip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rk (White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609600"/>
            <a:ext cx="14630400" cy="76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45622180"/>
      </p:ext>
    </p:extLst>
  </p:cSld>
  <p:clrMapOvr>
    <a:masterClrMapping/>
  </p:clrMapOvr>
  <p:transition spd="slow" advTm="2239">
    <p:wip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599"/>
          </a:xfrm>
          <a:prstGeom prst="rect">
            <a:avLst/>
          </a:prstGeom>
        </p:spPr>
      </p:pic>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Content Placeholder 2">
            <a:extLst>
              <a:ext uri="{FF2B5EF4-FFF2-40B4-BE49-F238E27FC236}">
                <a16:creationId xmlns:a16="http://schemas.microsoft.com/office/drawing/2014/main" id="{255F7739-5F3D-DF4D-BE90-E2362F48ACE4}"/>
              </a:ext>
            </a:extLst>
          </p:cNvPr>
          <p:cNvSpPr>
            <a:spLocks noGrp="1"/>
          </p:cNvSpPr>
          <p:nvPr>
            <p:ph sz="half" idx="14"/>
          </p:nvPr>
        </p:nvSpPr>
        <p:spPr>
          <a:xfrm>
            <a:off x="3105150" y="2249752"/>
            <a:ext cx="11068048" cy="2655732"/>
          </a:xfrm>
          <a:prstGeom prst="rect">
            <a:avLst/>
          </a:prstGeom>
        </p:spPr>
        <p:txBody>
          <a:bodyPr>
            <a:noAutofit/>
          </a:bodyPr>
          <a:lstStyle>
            <a:lvl1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2pPr>
            <a:lvl3pPr marL="0" indent="0">
              <a:lnSpc>
                <a:spcPts val="36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p:txBody>
      </p:sp>
      <p:sp>
        <p:nvSpPr>
          <p:cNvPr id="13" name="Content Placeholder 2">
            <a:extLst>
              <a:ext uri="{FF2B5EF4-FFF2-40B4-BE49-F238E27FC236}">
                <a16:creationId xmlns:a16="http://schemas.microsoft.com/office/drawing/2014/main" id="{6C988E8C-D038-1253-4258-6D8D58C445FC}"/>
              </a:ext>
            </a:extLst>
          </p:cNvPr>
          <p:cNvSpPr>
            <a:spLocks noGrp="1"/>
          </p:cNvSpPr>
          <p:nvPr>
            <p:ph sz="half" idx="15" hasCustomPrompt="1"/>
          </p:nvPr>
        </p:nvSpPr>
        <p:spPr>
          <a:xfrm>
            <a:off x="4491036" y="5532949"/>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Content Placeholder 2">
            <a:extLst>
              <a:ext uri="{FF2B5EF4-FFF2-40B4-BE49-F238E27FC236}">
                <a16:creationId xmlns:a16="http://schemas.microsoft.com/office/drawing/2014/main" id="{8C6F164B-E08C-29C0-7C1E-2FD6BCE1ADDA}"/>
              </a:ext>
            </a:extLst>
          </p:cNvPr>
          <p:cNvSpPr>
            <a:spLocks noGrp="1"/>
          </p:cNvSpPr>
          <p:nvPr>
            <p:ph sz="half" idx="16" hasCustomPrompt="1"/>
          </p:nvPr>
        </p:nvSpPr>
        <p:spPr>
          <a:xfrm>
            <a:off x="4491037" y="5886416"/>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6" name="Picture Placeholder 8">
            <a:extLst>
              <a:ext uri="{FF2B5EF4-FFF2-40B4-BE49-F238E27FC236}">
                <a16:creationId xmlns:a16="http://schemas.microsoft.com/office/drawing/2014/main" id="{7C4B69D7-624C-1666-EA6E-6FA241A24892}"/>
              </a:ext>
            </a:extLst>
          </p:cNvPr>
          <p:cNvSpPr>
            <a:spLocks noGrp="1"/>
          </p:cNvSpPr>
          <p:nvPr>
            <p:ph type="pic" sz="quarter" idx="21"/>
          </p:nvPr>
        </p:nvSpPr>
        <p:spPr>
          <a:xfrm>
            <a:off x="3105149" y="5251736"/>
            <a:ext cx="1114425" cy="1114425"/>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Graphic 14">
            <a:extLst>
              <a:ext uri="{FF2B5EF4-FFF2-40B4-BE49-F238E27FC236}">
                <a16:creationId xmlns:a16="http://schemas.microsoft.com/office/drawing/2014/main" id="{289971B2-6DA5-08CA-F7E5-1172BD30B562}"/>
              </a:ext>
            </a:extLst>
          </p:cNvPr>
          <p:cNvSpPr/>
          <p:nvPr/>
        </p:nvSpPr>
        <p:spPr>
          <a:xfrm>
            <a:off x="1328946" y="2405533"/>
            <a:ext cx="1212117" cy="965628"/>
          </a:xfrm>
          <a:custGeom>
            <a:avLst/>
            <a:gdLst>
              <a:gd name="csX0" fmla="*/ 436380 w 1212117"/>
              <a:gd name="csY0" fmla="*/ 528071 h 965628"/>
              <a:gd name="csX1" fmla="*/ 187312 w 1212117"/>
              <a:gd name="csY1" fmla="*/ 528071 h 965628"/>
              <a:gd name="csX2" fmla="*/ 187312 w 1212117"/>
              <a:gd name="csY2" fmla="*/ 409448 h 965628"/>
              <a:gd name="csX3" fmla="*/ 425638 w 1212117"/>
              <a:gd name="csY3" fmla="*/ 172264 h 965628"/>
              <a:gd name="csX4" fmla="*/ 433264 w 1212117"/>
              <a:gd name="csY4" fmla="*/ 172213 h 965628"/>
              <a:gd name="csX5" fmla="*/ 483088 w 1212117"/>
              <a:gd name="csY5" fmla="*/ 172213 h 965628"/>
              <a:gd name="csX6" fmla="*/ 483088 w 1212117"/>
              <a:gd name="csY6" fmla="*/ 13007 h 965628"/>
              <a:gd name="csX7" fmla="*/ 427044 w 1212117"/>
              <a:gd name="csY7" fmla="*/ 13007 h 965628"/>
              <a:gd name="csX8" fmla="*/ 427044 w 1212117"/>
              <a:gd name="csY8" fmla="*/ 0 h 965628"/>
              <a:gd name="csX9" fmla="*/ 496060 w 1212117"/>
              <a:gd name="csY9" fmla="*/ 0 h 965628"/>
              <a:gd name="csX10" fmla="*/ 496060 w 1212117"/>
              <a:gd name="csY10" fmla="*/ 185220 h 965628"/>
              <a:gd name="csX11" fmla="*/ 433264 w 1212117"/>
              <a:gd name="csY11" fmla="*/ 185220 h 965628"/>
              <a:gd name="csX12" fmla="*/ 257797 w 1212117"/>
              <a:gd name="csY12" fmla="*/ 240893 h 965628"/>
              <a:gd name="csX13" fmla="*/ 200284 w 1212117"/>
              <a:gd name="csY13" fmla="*/ 409448 h 965628"/>
              <a:gd name="csX14" fmla="*/ 200284 w 1212117"/>
              <a:gd name="csY14" fmla="*/ 515065 h 965628"/>
              <a:gd name="csX15" fmla="*/ 449352 w 1212117"/>
              <a:gd name="csY15" fmla="*/ 515065 h 965628"/>
              <a:gd name="csX16" fmla="*/ 449352 w 1212117"/>
              <a:gd name="csY16" fmla="*/ 965628 h 965628"/>
              <a:gd name="csX17" fmla="*/ 0 w 1212117"/>
              <a:gd name="csY17" fmla="*/ 965628 h 965628"/>
              <a:gd name="csX18" fmla="*/ 0 w 1212117"/>
              <a:gd name="csY18" fmla="*/ 418822 h 965628"/>
              <a:gd name="csX19" fmla="*/ 106273 w 1212117"/>
              <a:gd name="csY19" fmla="*/ 113340 h 965628"/>
              <a:gd name="csX20" fmla="*/ 106337 w 1212117"/>
              <a:gd name="csY20" fmla="*/ 113263 h 965628"/>
              <a:gd name="csX21" fmla="*/ 106400 w 1212117"/>
              <a:gd name="csY21" fmla="*/ 113200 h 965628"/>
              <a:gd name="csX22" fmla="*/ 427044 w 1212117"/>
              <a:gd name="csY22" fmla="*/ 0 h 965628"/>
              <a:gd name="csX23" fmla="*/ 427044 w 1212117"/>
              <a:gd name="csY23" fmla="*/ 13007 h 965628"/>
              <a:gd name="csX24" fmla="*/ 414300 w 1212117"/>
              <a:gd name="csY24" fmla="*/ 13108 h 965628"/>
              <a:gd name="csX25" fmla="*/ 115711 w 1212117"/>
              <a:gd name="csY25" fmla="*/ 122256 h 965628"/>
              <a:gd name="csX26" fmla="*/ 109390 w 1212117"/>
              <a:gd name="csY26" fmla="*/ 129166 h 965628"/>
              <a:gd name="csX27" fmla="*/ 12972 w 1212117"/>
              <a:gd name="csY27" fmla="*/ 418822 h 965628"/>
              <a:gd name="csX28" fmla="*/ 12972 w 1212117"/>
              <a:gd name="csY28" fmla="*/ 952622 h 965628"/>
              <a:gd name="csX29" fmla="*/ 436380 w 1212117"/>
              <a:gd name="csY29" fmla="*/ 952622 h 965628"/>
              <a:gd name="csX30" fmla="*/ 436380 w 1212117"/>
              <a:gd name="csY30" fmla="*/ 528071 h 965628"/>
              <a:gd name="csX31" fmla="*/ 1152449 w 1212117"/>
              <a:gd name="csY31" fmla="*/ 528071 h 965628"/>
              <a:gd name="csX32" fmla="*/ 903380 w 1212117"/>
              <a:gd name="csY32" fmla="*/ 528071 h 965628"/>
              <a:gd name="csX33" fmla="*/ 903380 w 1212117"/>
              <a:gd name="csY33" fmla="*/ 409448 h 965628"/>
              <a:gd name="csX34" fmla="*/ 1141707 w 1212117"/>
              <a:gd name="csY34" fmla="*/ 172264 h 965628"/>
              <a:gd name="csX35" fmla="*/ 1149333 w 1212117"/>
              <a:gd name="csY35" fmla="*/ 172213 h 965628"/>
              <a:gd name="csX36" fmla="*/ 1199145 w 1212117"/>
              <a:gd name="csY36" fmla="*/ 172213 h 965628"/>
              <a:gd name="csX37" fmla="*/ 1199145 w 1212117"/>
              <a:gd name="csY37" fmla="*/ 13007 h 965628"/>
              <a:gd name="csX38" fmla="*/ 1143113 w 1212117"/>
              <a:gd name="csY38" fmla="*/ 13007 h 965628"/>
              <a:gd name="csX39" fmla="*/ 1143113 w 1212117"/>
              <a:gd name="csY39" fmla="*/ 0 h 965628"/>
              <a:gd name="csX40" fmla="*/ 1212117 w 1212117"/>
              <a:gd name="csY40" fmla="*/ 0 h 965628"/>
              <a:gd name="csX41" fmla="*/ 1212117 w 1212117"/>
              <a:gd name="csY41" fmla="*/ 185220 h 965628"/>
              <a:gd name="csX42" fmla="*/ 1149333 w 1212117"/>
              <a:gd name="csY42" fmla="*/ 185220 h 965628"/>
              <a:gd name="csX43" fmla="*/ 973866 w 1212117"/>
              <a:gd name="csY43" fmla="*/ 240893 h 965628"/>
              <a:gd name="csX44" fmla="*/ 916352 w 1212117"/>
              <a:gd name="csY44" fmla="*/ 409448 h 965628"/>
              <a:gd name="csX45" fmla="*/ 916352 w 1212117"/>
              <a:gd name="csY45" fmla="*/ 515065 h 965628"/>
              <a:gd name="csX46" fmla="*/ 1165421 w 1212117"/>
              <a:gd name="csY46" fmla="*/ 515065 h 965628"/>
              <a:gd name="csX47" fmla="*/ 1165421 w 1212117"/>
              <a:gd name="csY47" fmla="*/ 965628 h 965628"/>
              <a:gd name="csX48" fmla="*/ 716069 w 1212117"/>
              <a:gd name="csY48" fmla="*/ 965628 h 965628"/>
              <a:gd name="csX49" fmla="*/ 716069 w 1212117"/>
              <a:gd name="csY49" fmla="*/ 418822 h 965628"/>
              <a:gd name="csX50" fmla="*/ 822342 w 1212117"/>
              <a:gd name="csY50" fmla="*/ 113340 h 965628"/>
              <a:gd name="csX51" fmla="*/ 822406 w 1212117"/>
              <a:gd name="csY51" fmla="*/ 113263 h 965628"/>
              <a:gd name="csX52" fmla="*/ 822468 w 1212117"/>
              <a:gd name="csY52" fmla="*/ 113200 h 965628"/>
              <a:gd name="csX53" fmla="*/ 1143113 w 1212117"/>
              <a:gd name="csY53" fmla="*/ 0 h 965628"/>
              <a:gd name="csX54" fmla="*/ 1143113 w 1212117"/>
              <a:gd name="csY54" fmla="*/ 13007 h 965628"/>
              <a:gd name="csX55" fmla="*/ 1130369 w 1212117"/>
              <a:gd name="csY55" fmla="*/ 13108 h 965628"/>
              <a:gd name="csX56" fmla="*/ 831780 w 1212117"/>
              <a:gd name="csY56" fmla="*/ 122256 h 965628"/>
              <a:gd name="csX57" fmla="*/ 825458 w 1212117"/>
              <a:gd name="csY57" fmla="*/ 129166 h 965628"/>
              <a:gd name="csX58" fmla="*/ 729041 w 1212117"/>
              <a:gd name="csY58" fmla="*/ 418822 h 965628"/>
              <a:gd name="csX59" fmla="*/ 729041 w 1212117"/>
              <a:gd name="csY59" fmla="*/ 952622 h 965628"/>
              <a:gd name="csX60" fmla="*/ 1152449 w 1212117"/>
              <a:gd name="csY60" fmla="*/ 952622 h 965628"/>
              <a:gd name="csX61" fmla="*/ 1152449 w 1212117"/>
              <a:gd name="csY61" fmla="*/ 528071 h 96562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Lst>
            <a:rect l="l" t="t" r="r" b="b"/>
            <a:pathLst>
              <a:path w="1212117" h="965628">
                <a:moveTo>
                  <a:pt x="436380" y="528071"/>
                </a:moveTo>
                <a:lnTo>
                  <a:pt x="187312" y="528071"/>
                </a:lnTo>
                <a:lnTo>
                  <a:pt x="187312" y="409448"/>
                </a:lnTo>
                <a:cubicBezTo>
                  <a:pt x="187312" y="253760"/>
                  <a:pt x="266758" y="174698"/>
                  <a:pt x="425638" y="172264"/>
                </a:cubicBezTo>
                <a:lnTo>
                  <a:pt x="433264" y="172213"/>
                </a:lnTo>
                <a:lnTo>
                  <a:pt x="483088" y="172213"/>
                </a:lnTo>
                <a:lnTo>
                  <a:pt x="483088" y="13007"/>
                </a:lnTo>
                <a:lnTo>
                  <a:pt x="427044" y="13007"/>
                </a:lnTo>
                <a:lnTo>
                  <a:pt x="427044" y="0"/>
                </a:lnTo>
                <a:lnTo>
                  <a:pt x="496060" y="0"/>
                </a:lnTo>
                <a:lnTo>
                  <a:pt x="496060" y="185220"/>
                </a:lnTo>
                <a:lnTo>
                  <a:pt x="433264" y="185220"/>
                </a:lnTo>
                <a:cubicBezTo>
                  <a:pt x="353159" y="185221"/>
                  <a:pt x="295484" y="204541"/>
                  <a:pt x="257797" y="240893"/>
                </a:cubicBezTo>
                <a:cubicBezTo>
                  <a:pt x="220205" y="277154"/>
                  <a:pt x="200284" y="332505"/>
                  <a:pt x="200284" y="409448"/>
                </a:cubicBezTo>
                <a:lnTo>
                  <a:pt x="200284" y="515065"/>
                </a:lnTo>
                <a:lnTo>
                  <a:pt x="449352" y="515065"/>
                </a:lnTo>
                <a:lnTo>
                  <a:pt x="449352" y="965628"/>
                </a:lnTo>
                <a:lnTo>
                  <a:pt x="0" y="965628"/>
                </a:lnTo>
                <a:lnTo>
                  <a:pt x="0" y="418822"/>
                </a:lnTo>
                <a:cubicBezTo>
                  <a:pt x="0" y="291498"/>
                  <a:pt x="34984" y="189152"/>
                  <a:pt x="106273" y="113340"/>
                </a:cubicBezTo>
                <a:lnTo>
                  <a:pt x="106337" y="113263"/>
                </a:lnTo>
                <a:lnTo>
                  <a:pt x="106400" y="113200"/>
                </a:lnTo>
                <a:cubicBezTo>
                  <a:pt x="180176" y="37051"/>
                  <a:pt x="287829" y="0"/>
                  <a:pt x="427044" y="0"/>
                </a:cubicBezTo>
                <a:lnTo>
                  <a:pt x="427044" y="13007"/>
                </a:lnTo>
                <a:lnTo>
                  <a:pt x="414300" y="13108"/>
                </a:lnTo>
                <a:cubicBezTo>
                  <a:pt x="283605" y="15313"/>
                  <a:pt x="184076" y="51696"/>
                  <a:pt x="115711" y="122256"/>
                </a:cubicBezTo>
                <a:lnTo>
                  <a:pt x="109390" y="129166"/>
                </a:lnTo>
                <a:cubicBezTo>
                  <a:pt x="45110" y="201304"/>
                  <a:pt x="12972" y="297859"/>
                  <a:pt x="12972" y="418822"/>
                </a:cubicBezTo>
                <a:lnTo>
                  <a:pt x="12972" y="952622"/>
                </a:lnTo>
                <a:lnTo>
                  <a:pt x="436380" y="952622"/>
                </a:lnTo>
                <a:lnTo>
                  <a:pt x="436380" y="528071"/>
                </a:lnTo>
                <a:close/>
                <a:moveTo>
                  <a:pt x="1152449" y="528071"/>
                </a:moveTo>
                <a:lnTo>
                  <a:pt x="903380" y="528071"/>
                </a:lnTo>
                <a:lnTo>
                  <a:pt x="903380" y="409448"/>
                </a:lnTo>
                <a:cubicBezTo>
                  <a:pt x="903381" y="253759"/>
                  <a:pt x="982824" y="174697"/>
                  <a:pt x="1141707" y="172264"/>
                </a:cubicBezTo>
                <a:lnTo>
                  <a:pt x="1149333" y="172213"/>
                </a:lnTo>
                <a:lnTo>
                  <a:pt x="1199145" y="172213"/>
                </a:lnTo>
                <a:lnTo>
                  <a:pt x="1199145" y="13007"/>
                </a:lnTo>
                <a:lnTo>
                  <a:pt x="1143113" y="13007"/>
                </a:lnTo>
                <a:lnTo>
                  <a:pt x="1143113" y="0"/>
                </a:lnTo>
                <a:lnTo>
                  <a:pt x="1212117" y="0"/>
                </a:lnTo>
                <a:lnTo>
                  <a:pt x="1212117" y="185220"/>
                </a:lnTo>
                <a:lnTo>
                  <a:pt x="1149333" y="185220"/>
                </a:lnTo>
                <a:cubicBezTo>
                  <a:pt x="1069227" y="185221"/>
                  <a:pt x="1011554" y="204541"/>
                  <a:pt x="973866" y="240893"/>
                </a:cubicBezTo>
                <a:cubicBezTo>
                  <a:pt x="936273" y="277154"/>
                  <a:pt x="916353" y="332504"/>
                  <a:pt x="916352" y="409448"/>
                </a:cubicBezTo>
                <a:lnTo>
                  <a:pt x="916352" y="515065"/>
                </a:lnTo>
                <a:lnTo>
                  <a:pt x="1165421" y="515065"/>
                </a:lnTo>
                <a:lnTo>
                  <a:pt x="1165421" y="965628"/>
                </a:lnTo>
                <a:lnTo>
                  <a:pt x="716069" y="965628"/>
                </a:lnTo>
                <a:lnTo>
                  <a:pt x="716069" y="418822"/>
                </a:lnTo>
                <a:cubicBezTo>
                  <a:pt x="716069" y="291498"/>
                  <a:pt x="751052" y="189152"/>
                  <a:pt x="822342" y="113340"/>
                </a:cubicBezTo>
                <a:lnTo>
                  <a:pt x="822406" y="113263"/>
                </a:lnTo>
                <a:lnTo>
                  <a:pt x="822468" y="113200"/>
                </a:lnTo>
                <a:cubicBezTo>
                  <a:pt x="896245" y="37051"/>
                  <a:pt x="1003897" y="0"/>
                  <a:pt x="1143113" y="0"/>
                </a:cubicBezTo>
                <a:lnTo>
                  <a:pt x="1143113" y="13007"/>
                </a:lnTo>
                <a:lnTo>
                  <a:pt x="1130369" y="13108"/>
                </a:lnTo>
                <a:cubicBezTo>
                  <a:pt x="999674" y="15313"/>
                  <a:pt x="900144" y="51696"/>
                  <a:pt x="831780" y="122256"/>
                </a:cubicBezTo>
                <a:lnTo>
                  <a:pt x="825458" y="129166"/>
                </a:lnTo>
                <a:cubicBezTo>
                  <a:pt x="761178" y="201304"/>
                  <a:pt x="729041" y="297857"/>
                  <a:pt x="729041" y="418822"/>
                </a:cubicBezTo>
                <a:lnTo>
                  <a:pt x="729041" y="952622"/>
                </a:lnTo>
                <a:lnTo>
                  <a:pt x="1152449" y="952622"/>
                </a:lnTo>
                <a:lnTo>
                  <a:pt x="1152449" y="528071"/>
                </a:lnTo>
                <a:close/>
              </a:path>
            </a:pathLst>
          </a:custGeom>
          <a:solidFill>
            <a:schemeClr val="accent5"/>
          </a:solidFill>
          <a:ln w="12970" cap="flat">
            <a:noFill/>
            <a:prstDash val="solid"/>
            <a:miter/>
          </a:ln>
        </p:spPr>
        <p:txBody>
          <a:bodyPr/>
          <a:lstStyle/>
          <a:p>
            <a:endParaRPr lang="en-DE" dirty="0">
              <a:solidFill>
                <a:schemeClr val="accent4"/>
              </a:solidFill>
              <a:latin typeface="Inter" panose="02000503000000020004" pitchFamily="50" charset="0"/>
            </a:endParaRPr>
          </a:p>
        </p:txBody>
      </p:sp>
      <p:sp>
        <p:nvSpPr>
          <p:cNvPr id="6" name="Text Box 115">
            <a:extLst>
              <a:ext uri="{FF2B5EF4-FFF2-40B4-BE49-F238E27FC236}">
                <a16:creationId xmlns:a16="http://schemas.microsoft.com/office/drawing/2014/main" id="{A048D12D-29DD-D8DF-D0A4-9A36FD29DDFF}"/>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7" name="Text Box 115">
            <a:extLst>
              <a:ext uri="{FF2B5EF4-FFF2-40B4-BE49-F238E27FC236}">
                <a16:creationId xmlns:a16="http://schemas.microsoft.com/office/drawing/2014/main" id="{E3E80215-1A0C-AEE9-21D0-C1DFF761BE47}"/>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9" name="Union" descr="preencoded.png">
            <a:extLst>
              <a:ext uri="{FF2B5EF4-FFF2-40B4-BE49-F238E27FC236}">
                <a16:creationId xmlns:a16="http://schemas.microsoft.com/office/drawing/2014/main" id="{84A28516-F244-E772-2F22-00C058D757CA}"/>
              </a:ext>
            </a:extLst>
          </p:cNvPr>
          <p:cNvPicPr>
            <a:picLocks noChangeAspect="1"/>
          </p:cNvPicPr>
          <p:nvPr/>
        </p:nvPicPr>
        <p:blipFill>
          <a:blip r:embed="rId3"/>
          <a:srcRect/>
          <a:stretch/>
        </p:blipFill>
        <p:spPr>
          <a:xfrm>
            <a:off x="491014" y="228835"/>
            <a:ext cx="938212" cy="151929"/>
          </a:xfrm>
          <a:prstGeom prst="rect">
            <a:avLst/>
          </a:prstGeom>
        </p:spPr>
      </p:pic>
      <p:sp>
        <p:nvSpPr>
          <p:cNvPr id="10" name="COMPANY OVERVIEW">
            <a:extLst>
              <a:ext uri="{FF2B5EF4-FFF2-40B4-BE49-F238E27FC236}">
                <a16:creationId xmlns:a16="http://schemas.microsoft.com/office/drawing/2014/main" id="{73581848-D525-1749-FBFB-E0E176CEEBC1}"/>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3560068308"/>
      </p:ext>
    </p:extLst>
  </p:cSld>
  <p:clrMapOvr>
    <a:masterClrMapping/>
  </p:clrMapOvr>
  <p:transition spd="slow" advTm="2239">
    <p:wip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28104F-AAE6-B720-6AA2-9965E47FA0B2}"/>
              </a:ext>
            </a:extLst>
          </p:cNvPr>
          <p:cNvSpPr/>
          <p:nvPr/>
        </p:nvSpPr>
        <p:spPr>
          <a:xfrm>
            <a:off x="0" y="481693"/>
            <a:ext cx="14630400" cy="77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1" name="Picture Placeholder 8">
            <a:extLst>
              <a:ext uri="{FF2B5EF4-FFF2-40B4-BE49-F238E27FC236}">
                <a16:creationId xmlns:a16="http://schemas.microsoft.com/office/drawing/2014/main" id="{542B0A81-49C8-FCE9-4620-D42F33FDA286}"/>
              </a:ext>
            </a:extLst>
          </p:cNvPr>
          <p:cNvSpPr>
            <a:spLocks noGrp="1"/>
          </p:cNvSpPr>
          <p:nvPr>
            <p:ph type="pic" sz="quarter" idx="16"/>
          </p:nvPr>
        </p:nvSpPr>
        <p:spPr>
          <a:xfrm>
            <a:off x="276099" y="619732"/>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2" name="Picture Placeholder 8">
            <a:extLst>
              <a:ext uri="{FF2B5EF4-FFF2-40B4-BE49-F238E27FC236}">
                <a16:creationId xmlns:a16="http://schemas.microsoft.com/office/drawing/2014/main" id="{821B71CE-FC70-2F19-3188-ACCD0DB193BC}"/>
              </a:ext>
            </a:extLst>
          </p:cNvPr>
          <p:cNvSpPr>
            <a:spLocks noGrp="1"/>
          </p:cNvSpPr>
          <p:nvPr>
            <p:ph type="pic" sz="quarter" idx="17"/>
          </p:nvPr>
        </p:nvSpPr>
        <p:spPr>
          <a:xfrm>
            <a:off x="3141219"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3" name="Picture Placeholder 8">
            <a:extLst>
              <a:ext uri="{FF2B5EF4-FFF2-40B4-BE49-F238E27FC236}">
                <a16:creationId xmlns:a16="http://schemas.microsoft.com/office/drawing/2014/main" id="{29D4AFB4-FC0D-A2B9-7EC1-DD4D7717C96B}"/>
              </a:ext>
            </a:extLst>
          </p:cNvPr>
          <p:cNvSpPr>
            <a:spLocks noGrp="1"/>
          </p:cNvSpPr>
          <p:nvPr>
            <p:ph type="pic" sz="quarter" idx="18"/>
          </p:nvPr>
        </p:nvSpPr>
        <p:spPr>
          <a:xfrm>
            <a:off x="276099" y="4248149"/>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4" name="Picture Placeholder 8">
            <a:extLst>
              <a:ext uri="{FF2B5EF4-FFF2-40B4-BE49-F238E27FC236}">
                <a16:creationId xmlns:a16="http://schemas.microsoft.com/office/drawing/2014/main" id="{DEF1DFB8-BC9A-B59F-8B8A-BC5D1016A388}"/>
              </a:ext>
            </a:extLst>
          </p:cNvPr>
          <p:cNvSpPr>
            <a:spLocks noGrp="1"/>
          </p:cNvSpPr>
          <p:nvPr>
            <p:ph type="pic" sz="quarter" idx="19"/>
          </p:nvPr>
        </p:nvSpPr>
        <p:spPr>
          <a:xfrm>
            <a:off x="3141219" y="4248150"/>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5" name="Picture Placeholder 8">
            <a:extLst>
              <a:ext uri="{FF2B5EF4-FFF2-40B4-BE49-F238E27FC236}">
                <a16:creationId xmlns:a16="http://schemas.microsoft.com/office/drawing/2014/main" id="{6C11F13A-F960-0FFA-2F9F-71D30C7E6C91}"/>
              </a:ext>
            </a:extLst>
          </p:cNvPr>
          <p:cNvSpPr>
            <a:spLocks noGrp="1"/>
          </p:cNvSpPr>
          <p:nvPr>
            <p:ph type="pic" sz="quarter" idx="20"/>
          </p:nvPr>
        </p:nvSpPr>
        <p:spPr>
          <a:xfrm>
            <a:off x="5981701" y="619732"/>
            <a:ext cx="5524500" cy="7064375"/>
          </a:xfrm>
          <a:prstGeom prst="roundRect">
            <a:avLst>
              <a:gd name="adj" fmla="val 2349"/>
            </a:avLst>
          </a:prstGeom>
          <a:noFill/>
        </p:spPr>
        <p:txBody>
          <a:bodyPr anchor="ctr" anchorCtr="0">
            <a:normAutofit/>
          </a:bodyPr>
          <a:lstStyle>
            <a:lvl1pPr algn="ctr">
              <a:defRPr sz="1600" b="0"/>
            </a:lvl1pPr>
          </a:lstStyle>
          <a:p>
            <a:r>
              <a:rPr lang="en-US" dirty="0"/>
              <a:t>Click icon to add picture</a:t>
            </a:r>
          </a:p>
        </p:txBody>
      </p:sp>
      <p:sp>
        <p:nvSpPr>
          <p:cNvPr id="16" name="Picture Placeholder 8">
            <a:extLst>
              <a:ext uri="{FF2B5EF4-FFF2-40B4-BE49-F238E27FC236}">
                <a16:creationId xmlns:a16="http://schemas.microsoft.com/office/drawing/2014/main" id="{C9AEF74C-2790-BA06-A268-BE5922DA3620}"/>
              </a:ext>
            </a:extLst>
          </p:cNvPr>
          <p:cNvSpPr>
            <a:spLocks noGrp="1"/>
          </p:cNvSpPr>
          <p:nvPr>
            <p:ph type="pic" sz="quarter" idx="21"/>
          </p:nvPr>
        </p:nvSpPr>
        <p:spPr>
          <a:xfrm>
            <a:off x="11696700"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Picture Placeholder 8">
            <a:extLst>
              <a:ext uri="{FF2B5EF4-FFF2-40B4-BE49-F238E27FC236}">
                <a16:creationId xmlns:a16="http://schemas.microsoft.com/office/drawing/2014/main" id="{72D46F34-3342-C2E2-018B-2A1814EC730C}"/>
              </a:ext>
            </a:extLst>
          </p:cNvPr>
          <p:cNvSpPr>
            <a:spLocks noGrp="1"/>
          </p:cNvSpPr>
          <p:nvPr>
            <p:ph type="pic" sz="quarter" idx="22"/>
          </p:nvPr>
        </p:nvSpPr>
        <p:spPr>
          <a:xfrm>
            <a:off x="11696700" y="4248149"/>
            <a:ext cx="2649981" cy="3435959"/>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2" name="TextBox 1">
            <a:extLst>
              <a:ext uri="{FF2B5EF4-FFF2-40B4-BE49-F238E27FC236}">
                <a16:creationId xmlns:a16="http://schemas.microsoft.com/office/drawing/2014/main" id="{07C06C4B-AD0F-177E-920A-CFF3206E071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59879712-D34B-145B-F968-944F6414925F}"/>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4138005483"/>
      </p:ext>
    </p:extLst>
  </p:cSld>
  <p:clrMapOvr>
    <a:masterClrMapping/>
  </p:clrMapOvr>
  <p:transition spd="slow" advTm="2239">
    <p:wip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08022F-70F3-0023-FA21-49EBA8DE9FA0}"/>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5" name="TextBox 4">
            <a:extLst>
              <a:ext uri="{FF2B5EF4-FFF2-40B4-BE49-F238E27FC236}">
                <a16:creationId xmlns:a16="http://schemas.microsoft.com/office/drawing/2014/main" id="{8624D140-B4EA-E7E0-18A8-B7D83155FBFC}"/>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6" name="Footer Placeholder 4">
            <a:extLst>
              <a:ext uri="{FF2B5EF4-FFF2-40B4-BE49-F238E27FC236}">
                <a16:creationId xmlns:a16="http://schemas.microsoft.com/office/drawing/2014/main" id="{858E8F88-DA2A-1D8C-C16A-A27EE17F173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2332336"/>
      </p:ext>
    </p:extLst>
  </p:cSld>
  <p:clrMapOvr>
    <a:masterClrMapping/>
  </p:clrMapOvr>
  <p:transition spd="slow" advTm="2239">
    <p:wip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pic>
        <p:nvPicPr>
          <p:cNvPr id="14" name="Union" descr="preencoded.png">
            <a:extLst>
              <a:ext uri="{FF2B5EF4-FFF2-40B4-BE49-F238E27FC236}">
                <a16:creationId xmlns:a16="http://schemas.microsoft.com/office/drawing/2014/main" id="{EA16ED0D-CB25-EA45-6EB2-9A86149AB4A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2922270"/>
            <a:ext cx="14630400" cy="2385060"/>
          </a:xfrm>
          <a:prstGeom prst="rect">
            <a:avLst/>
          </a:prstGeom>
        </p:spPr>
      </p:pic>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6" name="TextBox 5">
            <a:extLst>
              <a:ext uri="{FF2B5EF4-FFF2-40B4-BE49-F238E27FC236}">
                <a16:creationId xmlns:a16="http://schemas.microsoft.com/office/drawing/2014/main" id="{5711374D-BA4A-0EF5-3894-069B57DF8D2A}"/>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1225101322"/>
      </p:ext>
    </p:extLst>
  </p:cSld>
  <p:clrMapOvr>
    <a:masterClrMapping/>
  </p:clrMapOvr>
  <p:transition spd="slow" advTm="2239">
    <p:wip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pic>
        <p:nvPicPr>
          <p:cNvPr id="16" name="Vector (Stroke)" descr="preencoded.png">
            <a:extLst>
              <a:ext uri="{FF2B5EF4-FFF2-40B4-BE49-F238E27FC236}">
                <a16:creationId xmlns:a16="http://schemas.microsoft.com/office/drawing/2014/main" id="{5324CBEF-018F-5E09-4F26-F7E04320B824}"/>
              </a:ext>
            </a:extLst>
          </p:cNvPr>
          <p:cNvPicPr>
            <a:picLocks noChangeAspect="1"/>
          </p:cNvPicPr>
          <p:nvPr/>
        </p:nvPicPr>
        <p:blipFill>
          <a:blip r:embed="rId4"/>
          <a:srcRect/>
          <a:stretch/>
        </p:blipFill>
        <p:spPr>
          <a:xfrm>
            <a:off x="243840" y="861060"/>
            <a:ext cx="13472160" cy="357378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5"/>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680ADAF0-376D-0DD9-DB01-410803791143}"/>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TextBox 7">
            <a:extLst>
              <a:ext uri="{FF2B5EF4-FFF2-40B4-BE49-F238E27FC236}">
                <a16:creationId xmlns:a16="http://schemas.microsoft.com/office/drawing/2014/main" id="{57098C59-6A8E-1D1B-21F4-2CCFC29D4940}"/>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9" name="Footer Placeholder 4">
            <a:extLst>
              <a:ext uri="{FF2B5EF4-FFF2-40B4-BE49-F238E27FC236}">
                <a16:creationId xmlns:a16="http://schemas.microsoft.com/office/drawing/2014/main" id="{267CFFB2-E724-A4AD-82D4-BABB159446D9}"/>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35019930"/>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pic>
        <p:nvPicPr>
          <p:cNvPr id="13" name="Picture 12">
            <a:extLst>
              <a:ext uri="{FF2B5EF4-FFF2-40B4-BE49-F238E27FC236}">
                <a16:creationId xmlns:a16="http://schemas.microsoft.com/office/drawing/2014/main" id="{E3CF4D50-45C8-DA6C-C9B8-13ED37CF32EA}"/>
              </a:ext>
            </a:extLst>
          </p:cNvPr>
          <p:cNvPicPr>
            <a:picLocks noChangeAspect="1"/>
          </p:cNvPicPr>
          <p:nvPr/>
        </p:nvPicPr>
        <p:blipFill>
          <a:blip r:embed="rId2"/>
          <a:stretch>
            <a:fillRect/>
          </a:stretch>
        </p:blipFill>
        <p:spPr>
          <a:xfrm>
            <a:off x="3429000" y="2677810"/>
            <a:ext cx="7772400" cy="2873980"/>
          </a:xfrm>
          <a:prstGeom prst="rect">
            <a:avLst/>
          </a:prstGeom>
        </p:spPr>
      </p:pic>
      <p:sp>
        <p:nvSpPr>
          <p:cNvPr id="6" name="TextBox 5">
            <a:extLst>
              <a:ext uri="{FF2B5EF4-FFF2-40B4-BE49-F238E27FC236}">
                <a16:creationId xmlns:a16="http://schemas.microsoft.com/office/drawing/2014/main" id="{34CDDA3C-197F-4DFB-CFBA-4D8F92B01B89}"/>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3484157080"/>
      </p:ext>
    </p:extLst>
  </p:cSld>
  <p:clrMapOvr>
    <a:masterClrMapping/>
  </p:clrMapOvr>
  <p:transition spd="slow" advTm="2239">
    <p:wip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236590"/>
      </p:ext>
    </p:extLst>
  </p:cSld>
  <p:clrMapOvr>
    <a:masterClrMapping/>
  </p:clrMapOvr>
  <p:transition spd="slow" advTm="2239">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p:transition spd="slow" advTm="2239">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w/Callout">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1417635"/>
          </a:xfrm>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Single Corner Rounded 3">
            <a:extLst>
              <a:ext uri="{FF2B5EF4-FFF2-40B4-BE49-F238E27FC236}">
                <a16:creationId xmlns:a16="http://schemas.microsoft.com/office/drawing/2014/main" id="{91994B2C-2165-46A4-99A0-7921C65A1197}"/>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A72A6A47-BB63-437D-9497-6B68158905D8}"/>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Tree>
    <p:extLst>
      <p:ext uri="{BB962C8B-B14F-4D97-AF65-F5344CB8AC3E}">
        <p14:creationId xmlns:p14="http://schemas.microsoft.com/office/powerpoint/2010/main" val="1556754618"/>
      </p:ext>
    </p:extLst>
  </p:cSld>
  <p:clrMapOvr>
    <a:masterClrMapping/>
  </p:clrMapOvr>
  <p:transition spd="slow" advTm="2239">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p:transition spd="slow" advTm="2239">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p:transition spd="slow" advTm="2239">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5"/>
          </a:xfrm>
        </p:spPr>
        <p:txBody>
          <a:bodyPr/>
          <a:lstStyle/>
          <a:p>
            <a:r>
              <a:rPr lang="en-US"/>
              <a:t>Click to edit Master title style</a:t>
            </a:r>
            <a:endParaRPr lang="en-US" dirty="0"/>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February 10, 2026</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 2021 DXC Technology Company. All rights reserved.</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4" name="Graphic 43">
            <a:extLst>
              <a:ext uri="{FF2B5EF4-FFF2-40B4-BE49-F238E27FC236}">
                <a16:creationId xmlns:a16="http://schemas.microsoft.com/office/drawing/2014/main" id="{C091593C-4446-42A7-AA75-762280E3CD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80437"/>
            <a:ext cx="2286000" cy="259238"/>
          </a:xfrm>
          <a:prstGeom prst="rect">
            <a:avLst/>
          </a:prstGeom>
        </p:spPr>
      </p:pic>
    </p:spTree>
    <p:extLst>
      <p:ext uri="{BB962C8B-B14F-4D97-AF65-F5344CB8AC3E}">
        <p14:creationId xmlns:p14="http://schemas.microsoft.com/office/powerpoint/2010/main" val="1015786100"/>
      </p:ext>
    </p:extLst>
  </p:cSld>
  <p:clrMapOvr>
    <a:masterClrMapping/>
  </p:clrMapOvr>
  <p:transition spd="slow" advTm="2239">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5400">
                <a:solidFill>
                  <a:schemeClr val="accent1"/>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advTm="2239">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29198B72-5069-45E9-8881-7A29D176F1BE}"/>
              </a:ext>
            </a:extLst>
          </p:cNvPr>
          <p:cNvPicPr>
            <a:picLocks noChangeAspect="1"/>
          </p:cNvPicPr>
          <p:nvPr userDrawn="1"/>
        </p:nvPicPr>
        <p:blipFill>
          <a:blip r:embed="rId2"/>
          <a:stretch>
            <a:fillRect/>
          </a:stretch>
        </p:blipFill>
        <p:spPr>
          <a:xfrm>
            <a:off x="2369" y="0"/>
            <a:ext cx="14625662" cy="822960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019187"/>
      </p:ext>
    </p:extLst>
  </p:cSld>
  <p:clrMapOvr>
    <a:masterClrMapping/>
  </p:clrMapOvr>
  <p:transition spd="slow" advTm="2239">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1"/>
        </a:solidFill>
        <a:effectLst/>
      </p:bgPr>
    </p:bg>
    <p:spTree>
      <p:nvGrpSpPr>
        <p:cNvPr id="1" name=""/>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9E507C57-3285-4922-B672-48B625FD78D3}"/>
              </a:ext>
            </a:extLst>
          </p:cNvPr>
          <p:cNvPicPr>
            <a:picLocks noChangeAspect="1"/>
          </p:cNvPicPr>
          <p:nvPr userDrawn="1"/>
        </p:nvPicPr>
        <p:blipFill>
          <a:blip r:embed="rId2"/>
          <a:stretch>
            <a:fillRect/>
          </a:stretch>
        </p:blipFill>
        <p:spPr>
          <a:xfrm>
            <a:off x="0" y="1714"/>
            <a:ext cx="14630400" cy="8226172"/>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82500259"/>
      </p:ext>
    </p:extLst>
  </p:cSld>
  <p:clrMapOvr>
    <a:masterClrMapping/>
  </p:clrMapOvr>
  <p:transition spd="slow" advTm="2239">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8F264E8B-C17A-16FA-16AB-17DE70932CB7}"/>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pic>
        <p:nvPicPr>
          <p:cNvPr id="7" name="Union" descr="preencoded.png">
            <a:extLst>
              <a:ext uri="{FF2B5EF4-FFF2-40B4-BE49-F238E27FC236}">
                <a16:creationId xmlns:a16="http://schemas.microsoft.com/office/drawing/2014/main" id="{6EFE4B1B-FBEC-0DBB-F10D-1A7A97DC17FC}"/>
              </a:ext>
            </a:extLst>
          </p:cNvPr>
          <p:cNvPicPr>
            <a:picLocks noChangeAspect="1"/>
          </p:cNvPicPr>
          <p:nvPr/>
        </p:nvPicPr>
        <p:blipFill>
          <a:blip r:embed="rId5"/>
          <a:srcRect/>
          <a:stretch/>
        </p:blipFill>
        <p:spPr>
          <a:xfrm>
            <a:off x="243840" y="746760"/>
            <a:ext cx="14142720" cy="3825240"/>
          </a:xfrm>
          <a:prstGeom prst="rect">
            <a:avLst/>
          </a:prstGeom>
        </p:spPr>
      </p:pic>
      <p:sp>
        <p:nvSpPr>
          <p:cNvPr id="10" name="TextBox 9">
            <a:extLst>
              <a:ext uri="{FF2B5EF4-FFF2-40B4-BE49-F238E27FC236}">
                <a16:creationId xmlns:a16="http://schemas.microsoft.com/office/drawing/2014/main" id="{FD6006E1-F854-BAE6-A4A2-9D3947AA8039}"/>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1" name="Footer Placeholder 4">
            <a:extLst>
              <a:ext uri="{FF2B5EF4-FFF2-40B4-BE49-F238E27FC236}">
                <a16:creationId xmlns:a16="http://schemas.microsoft.com/office/drawing/2014/main" id="{DF4B61FB-43AA-F7C6-9DBE-87E8C3498914}"/>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33023765"/>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10, 2026</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pic>
        <p:nvPicPr>
          <p:cNvPr id="44" name="Graphic 43">
            <a:extLst>
              <a:ext uri="{FF2B5EF4-FFF2-40B4-BE49-F238E27FC236}">
                <a16:creationId xmlns:a16="http://schemas.microsoft.com/office/drawing/2014/main" id="{A2BEF977-E587-4D30-B5BF-3E5AC49DEA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79053"/>
            <a:ext cx="2286000" cy="259237"/>
          </a:xfrm>
          <a:prstGeom prst="rect">
            <a:avLst/>
          </a:prstGeom>
        </p:spPr>
      </p:pic>
    </p:spTree>
    <p:extLst>
      <p:ext uri="{BB962C8B-B14F-4D97-AF65-F5344CB8AC3E}">
        <p14:creationId xmlns:p14="http://schemas.microsoft.com/office/powerpoint/2010/main" val="1240162553"/>
      </p:ext>
    </p:extLst>
  </p:cSld>
  <p:clrMapOvr>
    <a:masterClrMapping/>
  </p:clrMapOvr>
  <p:transition spd="slow" advTm="2239">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Canva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08022F-70F3-0023-FA21-49EBA8DE9FA0}"/>
              </a:ext>
            </a:extLst>
          </p:cNvPr>
          <p:cNvSpPr/>
          <p:nvPr userDrawn="1"/>
        </p:nvSpPr>
        <p:spPr>
          <a:xfrm>
            <a:off x="0" y="0"/>
            <a:ext cx="14630400" cy="579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50" charset="0"/>
            </a:endParaRPr>
          </a:p>
        </p:txBody>
      </p:sp>
      <p:pic>
        <p:nvPicPr>
          <p:cNvPr id="2" name="Union" descr="preencoded.png">
            <a:extLst>
              <a:ext uri="{FF2B5EF4-FFF2-40B4-BE49-F238E27FC236}">
                <a16:creationId xmlns:a16="http://schemas.microsoft.com/office/drawing/2014/main" id="{481731E6-05BF-26A9-391A-199420281B8C}"/>
              </a:ext>
            </a:extLst>
          </p:cNvPr>
          <p:cNvPicPr>
            <a:picLocks noChangeAspect="1"/>
          </p:cNvPicPr>
          <p:nvPr userDrawn="1"/>
        </p:nvPicPr>
        <p:blipFill>
          <a:blip r:embed="rId2"/>
          <a:srcRect/>
          <a:stretch/>
        </p:blipFill>
        <p:spPr>
          <a:xfrm>
            <a:off x="491014" y="228835"/>
            <a:ext cx="938212" cy="151929"/>
          </a:xfrm>
          <a:prstGeom prst="rect">
            <a:avLst/>
          </a:prstGeom>
        </p:spPr>
      </p:pic>
    </p:spTree>
    <p:extLst>
      <p:ext uri="{BB962C8B-B14F-4D97-AF65-F5344CB8AC3E}">
        <p14:creationId xmlns:p14="http://schemas.microsoft.com/office/powerpoint/2010/main" val="3617585823"/>
      </p:ext>
    </p:extLst>
  </p:cSld>
  <p:clrMapOvr>
    <a:masterClrMapping/>
  </p:clrMapOvr>
  <p:transition spd="slow" advTm="2239">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5">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011DD-6332-9F0F-B084-7137C8EF453B}"/>
              </a:ext>
            </a:extLst>
          </p:cNvPr>
          <p:cNvPicPr>
            <a:picLocks noChangeAspect="1"/>
          </p:cNvPicPr>
          <p:nvPr/>
        </p:nvPicPr>
        <p:blipFill>
          <a:blip r:embed="rId2"/>
          <a:stretch>
            <a:fillRect/>
          </a:stretch>
        </p:blipFill>
        <p:spPr>
          <a:xfrm>
            <a:off x="0" y="0"/>
            <a:ext cx="14630400" cy="8229600"/>
          </a:xfrm>
          <a:prstGeom prst="rect">
            <a:avLst/>
          </a:prstGeom>
        </p:spPr>
      </p:pic>
      <p:pic>
        <p:nvPicPr>
          <p:cNvPr id="3" name="Union" descr="preencoded.png">
            <a:extLst>
              <a:ext uri="{FF2B5EF4-FFF2-40B4-BE49-F238E27FC236}">
                <a16:creationId xmlns:a16="http://schemas.microsoft.com/office/drawing/2014/main" id="{EEA4C39E-49C9-769F-6A3C-4C3CF1A5F16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704320" y="548640"/>
            <a:ext cx="2377440" cy="388620"/>
          </a:xfrm>
          <a:prstGeom prst="rect">
            <a:avLst/>
          </a:prstGeom>
        </p:spPr>
      </p:pic>
      <p:pic>
        <p:nvPicPr>
          <p:cNvPr id="6" name="Group 15515" descr="preencoded.png">
            <a:extLst>
              <a:ext uri="{FF2B5EF4-FFF2-40B4-BE49-F238E27FC236}">
                <a16:creationId xmlns:a16="http://schemas.microsoft.com/office/drawing/2014/main" id="{72CDACAB-F996-85AE-6509-9936932E337A}"/>
              </a:ext>
            </a:extLst>
          </p:cNvPr>
          <p:cNvPicPr>
            <a:picLocks noChangeAspect="1"/>
          </p:cNvPicPr>
          <p:nvPr/>
        </p:nvPicPr>
        <p:blipFill>
          <a:blip r:embed="rId5"/>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3" name="Content Placeholder 2">
            <a:extLst>
              <a:ext uri="{FF2B5EF4-FFF2-40B4-BE49-F238E27FC236}">
                <a16:creationId xmlns:a16="http://schemas.microsoft.com/office/drawing/2014/main" id="{63B05D65-796A-C5FE-8595-B4F11391A12C}"/>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8BFBF47D-C676-43C2-A94C-DC56E5D2258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234A3979-0F25-DD7B-7C6E-91145AEF7A2A}"/>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155354051"/>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6">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E7A01-30CB-9E48-858C-7EB48E00B568}"/>
              </a:ext>
            </a:extLst>
          </p:cNvPr>
          <p:cNvPicPr>
            <a:picLocks noChangeAspect="1"/>
          </p:cNvPicPr>
          <p:nvPr/>
        </p:nvPicPr>
        <p:blipFill>
          <a:blip r:embed="rId2"/>
          <a:stretch>
            <a:fillRect/>
          </a:stretch>
        </p:blipFill>
        <p:spPr>
          <a:xfrm>
            <a:off x="0" y="0"/>
            <a:ext cx="14630400" cy="8229600"/>
          </a:xfrm>
          <a:prstGeom prst="rect">
            <a:avLst/>
          </a:prstGeom>
        </p:spPr>
      </p:pic>
      <p:pic>
        <p:nvPicPr>
          <p:cNvPr id="5" name="Group 15512" descr="preencoded.png">
            <a:extLst>
              <a:ext uri="{FF2B5EF4-FFF2-40B4-BE49-F238E27FC236}">
                <a16:creationId xmlns:a16="http://schemas.microsoft.com/office/drawing/2014/main" id="{21103DBB-9305-565B-85C3-9892A859785E}"/>
              </a:ext>
            </a:extLst>
          </p:cNvPr>
          <p:cNvPicPr>
            <a:picLocks noChangeAspect="1"/>
          </p:cNvPicPr>
          <p:nvPr/>
        </p:nvPicPr>
        <p:blipFill>
          <a:blip r:embed="rId3"/>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pic>
        <p:nvPicPr>
          <p:cNvPr id="7" name="Union" descr="preencoded.png">
            <a:extLst>
              <a:ext uri="{FF2B5EF4-FFF2-40B4-BE49-F238E27FC236}">
                <a16:creationId xmlns:a16="http://schemas.microsoft.com/office/drawing/2014/main" id="{7866248D-BB5B-9220-4ED6-3D380BCCF3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704320" y="548640"/>
            <a:ext cx="2377440" cy="388620"/>
          </a:xfrm>
          <a:prstGeom prst="rect">
            <a:avLst/>
          </a:prstGeom>
        </p:spPr>
      </p:pic>
      <p:sp>
        <p:nvSpPr>
          <p:cNvPr id="10" name="Content Placeholder 2">
            <a:extLst>
              <a:ext uri="{FF2B5EF4-FFF2-40B4-BE49-F238E27FC236}">
                <a16:creationId xmlns:a16="http://schemas.microsoft.com/office/drawing/2014/main" id="{AC28DCBC-DB82-30E8-9152-8C2030787197}"/>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2" name="TextBox 1">
            <a:extLst>
              <a:ext uri="{FF2B5EF4-FFF2-40B4-BE49-F238E27FC236}">
                <a16:creationId xmlns:a16="http://schemas.microsoft.com/office/drawing/2014/main" id="{D25226DD-3127-726B-6004-D9716CDA3D0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03E67008-5195-3926-D34D-762DEE809CF5}"/>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52973707"/>
      </p:ext>
    </p:extLst>
  </p:cSld>
  <p:clrMapOvr>
    <a:masterClrMapping/>
  </p:clrMapOvr>
  <p:transition spd="slow" advTm="2239">
    <p:wipe/>
  </p:transition>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56C9E5-50FF-1198-36CE-8793878A6427}"/>
              </a:ext>
            </a:extLst>
          </p:cNvPr>
          <p:cNvPicPr>
            <a:picLocks noChangeAspect="1"/>
          </p:cNvPicPr>
          <p:nvPr/>
        </p:nvPicPr>
        <p:blipFill>
          <a:blip r:embed="rId2"/>
          <a:stretch>
            <a:fillRect/>
          </a:stretch>
        </p:blipFill>
        <p:spPr>
          <a:xfrm>
            <a:off x="8309122" y="618411"/>
            <a:ext cx="6321278" cy="7611189"/>
          </a:xfrm>
          <a:prstGeom prst="rect">
            <a:avLst/>
          </a:prstGeom>
        </p:spPr>
      </p:pic>
      <p:sp>
        <p:nvSpPr>
          <p:cNvPr id="7" name="Title 1">
            <a:extLst>
              <a:ext uri="{FF2B5EF4-FFF2-40B4-BE49-F238E27FC236}">
                <a16:creationId xmlns:a16="http://schemas.microsoft.com/office/drawing/2014/main" id="{9C7BB518-013B-58B6-40AD-19FEB60837E6}"/>
              </a:ext>
            </a:extLst>
          </p:cNvPr>
          <p:cNvSpPr>
            <a:spLocks noGrp="1"/>
          </p:cNvSpPr>
          <p:nvPr>
            <p:ph type="ctrTitle"/>
          </p:nvPr>
        </p:nvSpPr>
        <p:spPr>
          <a:xfrm>
            <a:off x="481964" y="3181350"/>
            <a:ext cx="11024236" cy="1390650"/>
          </a:xfrm>
          <a:prstGeom prst="rect">
            <a:avLst/>
          </a:prstGeom>
        </p:spPr>
        <p:txBody>
          <a:bodyPr anchor="ctr" anchorCtr="0">
            <a:noAutofit/>
          </a:bodyPr>
          <a:lstStyle>
            <a:lvl1pPr>
              <a:defRPr sz="4800" cap="all" baseline="0">
                <a:solidFill>
                  <a:schemeClr val="tx1"/>
                </a:solidFill>
                <a:latin typeface="GT Standard L Extended" pitchFamily="50" charset="0"/>
              </a:defRPr>
            </a:lvl1pPr>
          </a:lstStyle>
          <a:p>
            <a:r>
              <a:rPr lang="en-US"/>
              <a:t>Click to edit Master title style</a:t>
            </a:r>
          </a:p>
        </p:txBody>
      </p:sp>
      <p:sp>
        <p:nvSpPr>
          <p:cNvPr id="2" name="Subtitle 2">
            <a:extLst>
              <a:ext uri="{FF2B5EF4-FFF2-40B4-BE49-F238E27FC236}">
                <a16:creationId xmlns:a16="http://schemas.microsoft.com/office/drawing/2014/main" id="{F763D07A-81F1-36DC-EA6A-6467575356CC}"/>
              </a:ext>
            </a:extLst>
          </p:cNvPr>
          <p:cNvSpPr>
            <a:spLocks noGrp="1"/>
          </p:cNvSpPr>
          <p:nvPr>
            <p:ph type="subTitle" idx="1"/>
          </p:nvPr>
        </p:nvSpPr>
        <p:spPr>
          <a:xfrm>
            <a:off x="5974078" y="4864415"/>
            <a:ext cx="3760471" cy="1490665"/>
          </a:xfrm>
          <a:prstGeom prst="rect">
            <a:avLst/>
          </a:prstGeom>
        </p:spPr>
        <p:txBody>
          <a:bodyPr tIns="0" rIns="0" bIns="0" anchor="t" anchorCtr="0">
            <a:noAutofit/>
          </a:bodyPr>
          <a:lstStyle>
            <a:lvl1pPr marL="0" indent="0" algn="l">
              <a:spcBef>
                <a:spcPts val="0"/>
              </a:spcBef>
              <a:buNone/>
              <a:defRPr sz="1600" b="0" cap="none"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4" name="TextBox 3">
            <a:extLst>
              <a:ext uri="{FF2B5EF4-FFF2-40B4-BE49-F238E27FC236}">
                <a16:creationId xmlns:a16="http://schemas.microsoft.com/office/drawing/2014/main" id="{D511D1B2-1DC3-890E-96BC-72E7F3451CCA}"/>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59713050-BD33-7A00-EE49-7F6BC7D27001}"/>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872858674"/>
      </p:ext>
    </p:extLst>
  </p:cSld>
  <p:clrMapOvr>
    <a:masterClrMapping/>
  </p:clrMapOvr>
  <p:transition spd="slow" advTm="2239">
    <p:wip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pic>
        <p:nvPicPr>
          <p:cNvPr id="11" name="Picture 10">
            <a:extLst>
              <a:ext uri="{FF2B5EF4-FFF2-40B4-BE49-F238E27FC236}">
                <a16:creationId xmlns:a16="http://schemas.microsoft.com/office/drawing/2014/main" id="{1E577FD0-9948-DA89-6DB8-928EE2C02DC3}"/>
              </a:ext>
            </a:extLst>
          </p:cNvPr>
          <p:cNvPicPr>
            <a:picLocks noChangeAspect="1"/>
          </p:cNvPicPr>
          <p:nvPr/>
        </p:nvPicPr>
        <p:blipFill>
          <a:blip r:embed="rId2"/>
          <a:stretch>
            <a:fillRect/>
          </a:stretch>
        </p:blipFill>
        <p:spPr>
          <a:xfrm>
            <a:off x="0" y="0"/>
            <a:ext cx="5859780" cy="7772400"/>
          </a:xfrm>
          <a:prstGeom prst="rect">
            <a:avLst/>
          </a:prstGeom>
        </p:spPr>
      </p:pic>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3"/>
          <a:srcRect/>
          <a:stretch/>
        </p:blipFill>
        <p:spPr>
          <a:xfrm>
            <a:off x="491014" y="228835"/>
            <a:ext cx="938212" cy="151929"/>
          </a:xfrm>
          <a:prstGeom prst="rect">
            <a:avLst/>
          </a:prstGeom>
        </p:spPr>
      </p:pic>
    </p:spTree>
    <p:extLst>
      <p:ext uri="{BB962C8B-B14F-4D97-AF65-F5344CB8AC3E}">
        <p14:creationId xmlns:p14="http://schemas.microsoft.com/office/powerpoint/2010/main" val="2408993872"/>
      </p:ext>
    </p:extLst>
  </p:cSld>
  <p:clrMapOvr>
    <a:masterClrMapping/>
  </p:clrMapOvr>
  <p:transition spd="slow" advTm="2239">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tyleguide (No Descri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5307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2"/>
          <a:srcRect/>
          <a:stretch/>
        </p:blipFill>
        <p:spPr>
          <a:xfrm>
            <a:off x="491014" y="228835"/>
            <a:ext cx="938212" cy="151929"/>
          </a:xfrm>
          <a:prstGeom prst="rect">
            <a:avLst/>
          </a:prstGeom>
        </p:spPr>
      </p:pic>
    </p:spTree>
    <p:extLst>
      <p:ext uri="{BB962C8B-B14F-4D97-AF65-F5344CB8AC3E}">
        <p14:creationId xmlns:p14="http://schemas.microsoft.com/office/powerpoint/2010/main" val="1387612082"/>
      </p:ext>
    </p:extLst>
  </p:cSld>
  <p:clrMapOvr>
    <a:masterClrMapping/>
  </p:clrMapOvr>
  <p:transition spd="slow" advTm="2239">
    <p:wipe/>
  </p:transition>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9B77A6-51DB-A275-1E8D-9C0DB96B9B2E}"/>
              </a:ext>
            </a:extLst>
          </p:cNvPr>
          <p:cNvSpPr/>
          <p:nvPr/>
        </p:nvSpPr>
        <p:spPr>
          <a:xfrm>
            <a:off x="0" y="609600"/>
            <a:ext cx="14630400" cy="7620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12" name="Union" descr="preencoded.png">
            <a:extLst>
              <a:ext uri="{FF2B5EF4-FFF2-40B4-BE49-F238E27FC236}">
                <a16:creationId xmlns:a16="http://schemas.microsoft.com/office/drawing/2014/main" id="{4FB38D83-98DA-D85F-B63C-1565BED26FC5}"/>
              </a:ext>
            </a:extLst>
          </p:cNvPr>
          <p:cNvPicPr>
            <a:picLocks noChangeAspect="1"/>
          </p:cNvPicPr>
          <p:nvPr/>
        </p:nvPicPr>
        <p:blipFill>
          <a:blip r:embed="rId43"/>
          <a:srcRect/>
          <a:stretch/>
        </p:blipFill>
        <p:spPr>
          <a:xfrm>
            <a:off x="491014" y="228835"/>
            <a:ext cx="938212" cy="151929"/>
          </a:xfrm>
          <a:prstGeom prst="rect">
            <a:avLst/>
          </a:prstGeom>
        </p:spPr>
      </p:pic>
      <p:sp>
        <p:nvSpPr>
          <p:cNvPr id="14" name="Title Placeholder 1">
            <a:extLst>
              <a:ext uri="{FF2B5EF4-FFF2-40B4-BE49-F238E27FC236}">
                <a16:creationId xmlns:a16="http://schemas.microsoft.com/office/drawing/2014/main" id="{9954F591-DD1D-779B-F521-4357971A48C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5" name="COMPANY OVERVIEW">
            <a:extLst>
              <a:ext uri="{FF2B5EF4-FFF2-40B4-BE49-F238E27FC236}">
                <a16:creationId xmlns:a16="http://schemas.microsoft.com/office/drawing/2014/main" id="{7B162524-8505-A661-2881-71985958524A}"/>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tx1"/>
                </a:solidFill>
                <a:latin typeface="Inter" panose="02000503000000020004" pitchFamily="50" charset="0"/>
                <a:ea typeface="Inter" panose="02000503000000020004" pitchFamily="50" charset="0"/>
                <a:cs typeface="Inter" panose="02000503000000020004" pitchFamily="50" charset="0"/>
              </a:rPr>
              <a:t>Solution PRESENTATION</a:t>
            </a:r>
            <a:endParaRPr lang="en-US" sz="900" b="1" cap="all" baseline="0" dirty="0">
              <a:solidFill>
                <a:schemeClr val="tx1"/>
              </a:solidFill>
              <a:latin typeface="Inter" panose="02000503000000020004" pitchFamily="50" charset="0"/>
              <a:ea typeface="Inter" panose="02000503000000020004" pitchFamily="50" charset="0"/>
              <a:cs typeface="Inter" panose="02000503000000020004" pitchFamily="50" charset="0"/>
            </a:endParaRPr>
          </a:p>
        </p:txBody>
      </p:sp>
      <p:sp>
        <p:nvSpPr>
          <p:cNvPr id="2" name="Text Placeholder 2">
            <a:extLst>
              <a:ext uri="{FF2B5EF4-FFF2-40B4-BE49-F238E27FC236}">
                <a16:creationId xmlns:a16="http://schemas.microsoft.com/office/drawing/2014/main" id="{078D71ED-9D19-C6F9-2CB5-DED660B9BBAE}"/>
              </a:ext>
            </a:extLst>
          </p:cNvPr>
          <p:cNvSpPr>
            <a:spLocks noGrp="1"/>
          </p:cNvSpPr>
          <p:nvPr>
            <p:ph type="body"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8F1740BB-194C-8CB0-E91C-E0A8396C52B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DD39F452-F205-21C0-5578-B7519A84CA15}"/>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grpSp>
        <p:nvGrpSpPr>
          <p:cNvPr id="3" name="Group 2">
            <a:extLst>
              <a:ext uri="{FF2B5EF4-FFF2-40B4-BE49-F238E27FC236}">
                <a16:creationId xmlns:a16="http://schemas.microsoft.com/office/drawing/2014/main" id="{9394E1C1-0E92-C69D-9ADB-FCE8AAC57F0F}"/>
              </a:ext>
            </a:extLst>
          </p:cNvPr>
          <p:cNvGrpSpPr/>
          <p:nvPr userDrawn="1"/>
        </p:nvGrpSpPr>
        <p:grpSpPr>
          <a:xfrm>
            <a:off x="-91440" y="-91440"/>
            <a:ext cx="14813280" cy="8412480"/>
            <a:chOff x="-91440" y="-91440"/>
            <a:chExt cx="14813280" cy="8412480"/>
          </a:xfrm>
        </p:grpSpPr>
        <p:cxnSp>
          <p:nvCxnSpPr>
            <p:cNvPr id="4" name="Straight Connector 3">
              <a:extLst>
                <a:ext uri="{FF2B5EF4-FFF2-40B4-BE49-F238E27FC236}">
                  <a16:creationId xmlns:a16="http://schemas.microsoft.com/office/drawing/2014/main" id="{EB561557-1B84-39DC-3558-F49F649753CD}"/>
                </a:ext>
              </a:extLst>
            </p:cNvPr>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E7D7257-A1F6-37F8-A969-9C5F013D9A98}"/>
                </a:ext>
              </a:extLst>
            </p:cNvPr>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8B06D78-AF98-2327-6A23-25B6DCA47542}"/>
                </a:ext>
              </a:extLst>
            </p:cNvPr>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02C6240-BC7F-85C5-4B4C-5AAB0BC98839}"/>
                </a:ext>
              </a:extLst>
            </p:cNvPr>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A4C8C-CC9B-CF07-25FA-04EF12B48647}"/>
                </a:ext>
              </a:extLst>
            </p:cNvPr>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68445AE-1643-29C2-04B6-9A0406CD31C2}"/>
                </a:ext>
              </a:extLst>
            </p:cNvPr>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8C787A3-2D4A-1079-5C94-BA1E84B2ADE0}"/>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117A47-58A4-645C-544E-ABF3C0A662F3}"/>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E54CF15-C8A4-C2E1-F69E-E209701BB810}"/>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57F0E8-A117-CC0F-CA48-12ACDFE5339C}"/>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968FC4-C0D8-8436-A0CB-E5C8CD9B56A4}"/>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11678D-BA5C-28E0-B0E4-536D0CAB230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8885F38-A023-408A-A11E-CE3C2B075B51}"/>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6F68AC3-4BDE-2A71-61CE-57F93B9F417F}"/>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427FE6B-7D24-B67C-2DB0-CC5AB39EC26A}"/>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8A2051F-8298-9A1F-FC04-66DD5B20F130}"/>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221432-17F5-A508-7B42-EA372BD00EE3}"/>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1F83A46-DFB1-AF76-5060-6419C93CFC80}"/>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14C4143-3DD0-EAA7-C8E1-E86E60945568}"/>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4907651-7C40-C5BE-7721-967E97536820}"/>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4580045-A5C4-F800-B191-DF81040743DE}"/>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90A4B7E-3D6C-81E3-A7D1-342C335A77A2}"/>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DF3FBA0-6ACC-AF1B-46CC-1C8299203490}"/>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3D595FB-EA03-18CC-C921-E11BDE219F2C}"/>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AB711B8-F987-8920-554D-11B5B94F0A75}"/>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2A3077-36BF-9CAB-102D-477ECAF2A3EF}"/>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7458112-35F3-3B4B-8B31-3CBDF92C6E31}"/>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C0E5370-3BE0-490C-3A6F-69A15A832E4F}"/>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ext Box 115">
            <a:extLst>
              <a:ext uri="{FF2B5EF4-FFF2-40B4-BE49-F238E27FC236}">
                <a16:creationId xmlns:a16="http://schemas.microsoft.com/office/drawing/2014/main" id="{EAE1089A-9393-E9C0-613F-008222869BB5}"/>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10, 2026</a:t>
            </a:fld>
            <a:endParaRPr lang="en-US" sz="1100" b="0" dirty="0">
              <a:solidFill>
                <a:schemeClr val="tx1"/>
              </a:solidFill>
            </a:endParaRPr>
          </a:p>
        </p:txBody>
      </p:sp>
      <p:sp>
        <p:nvSpPr>
          <p:cNvPr id="44" name="Text Box 115">
            <a:extLst>
              <a:ext uri="{FF2B5EF4-FFF2-40B4-BE49-F238E27FC236}">
                <a16:creationId xmlns:a16="http://schemas.microsoft.com/office/drawing/2014/main" id="{3054AC9A-3FC5-29BD-D619-40909922370C}"/>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Tree>
    <p:extLst>
      <p:ext uri="{BB962C8B-B14F-4D97-AF65-F5344CB8AC3E}">
        <p14:creationId xmlns:p14="http://schemas.microsoft.com/office/powerpoint/2010/main" val="417242124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2" r:id="rId28"/>
    <p:sldLayoutId id="2147483863" r:id="rId29"/>
    <p:sldLayoutId id="2147483864" r:id="rId30"/>
    <p:sldLayoutId id="2147483866" r:id="rId31"/>
    <p:sldLayoutId id="2147483659" r:id="rId32"/>
    <p:sldLayoutId id="2147483752" r:id="rId33"/>
    <p:sldLayoutId id="2147483652" r:id="rId34"/>
    <p:sldLayoutId id="2147483660" r:id="rId35"/>
    <p:sldLayoutId id="2147483662" r:id="rId36"/>
    <p:sldLayoutId id="2147483663" r:id="rId37"/>
    <p:sldLayoutId id="2147483832" r:id="rId38"/>
    <p:sldLayoutId id="2147483828" r:id="rId39"/>
    <p:sldLayoutId id="2147483655" r:id="rId40"/>
    <p:sldLayoutId id="2147483867" r:id="rId41"/>
  </p:sldLayoutIdLst>
  <p:transition spd="slow" advTm="2239">
    <p:wipe/>
  </p:transition>
  <p:hf sldNum="0" hdr="0" ftr="0" dt="0"/>
  <p:txStyles>
    <p:title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p:titleStyle>
    <p:bodyStyle>
      <a:lvl1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228600" indent="-22860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517525" indent="-288925"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800100" indent="-27305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4" pos="8928">
          <p15:clr>
            <a:srgbClr val="F26B43"/>
          </p15:clr>
        </p15:guide>
        <p15:guide id="5" orient="horz" pos="384">
          <p15:clr>
            <a:srgbClr val="F26B43"/>
          </p15:clr>
        </p15:guide>
        <p15:guide id="6" orient="horz" pos="5034">
          <p15:clr>
            <a:srgbClr val="F26B43"/>
          </p15:clr>
        </p15:guide>
        <p15:guide id="7" pos="288">
          <p15:clr>
            <a:srgbClr val="F26B43"/>
          </p15:clr>
        </p15:guide>
        <p15:guide id="8" pos="1836">
          <p15:clr>
            <a:srgbClr val="F26B43"/>
          </p15:clr>
        </p15:guide>
        <p15:guide id="9" pos="1956">
          <p15:clr>
            <a:srgbClr val="F26B43"/>
          </p15:clr>
        </p15:guide>
        <p15:guide id="10" pos="3648">
          <p15:clr>
            <a:srgbClr val="F26B43"/>
          </p15:clr>
        </p15:guide>
        <p15:guide id="11" pos="3768">
          <p15:clr>
            <a:srgbClr val="F26B43"/>
          </p15:clr>
        </p15:guide>
        <p15:guide id="12" pos="5448">
          <p15:clr>
            <a:srgbClr val="F26B43"/>
          </p15:clr>
        </p15:guide>
        <p15:guide id="13" pos="5568">
          <p15:clr>
            <a:srgbClr val="F26B43"/>
          </p15:clr>
        </p15:guide>
        <p15:guide id="14" pos="7248">
          <p15:clr>
            <a:srgbClr val="F26B43"/>
          </p15:clr>
        </p15:guide>
        <p15:guide id="15" pos="7368">
          <p15:clr>
            <a:srgbClr val="F26B43"/>
          </p15:clr>
        </p15:guide>
        <p15:guide id="16" pos="168">
          <p15:clr>
            <a:srgbClr val="F26B43"/>
          </p15:clr>
        </p15:guide>
        <p15:guide id="17" pos="9048">
          <p15:clr>
            <a:srgbClr val="F26B43"/>
          </p15:clr>
        </p15:guide>
        <p15:guide id="18" orient="horz" pos="4848">
          <p15:clr>
            <a:srgbClr val="F26B43"/>
          </p15:clr>
        </p15:guide>
        <p15:guide id="19" orient="horz" pos="403" userDrawn="1">
          <p15:clr>
            <a:srgbClr val="F26B43"/>
          </p15:clr>
        </p15:guide>
        <p15:guide id="20" pos="4608" userDrawn="1">
          <p15:clr>
            <a:srgbClr val="F26B43"/>
          </p15:clr>
        </p15:guide>
        <p15:guide id="21" pos="432" userDrawn="1">
          <p15:clr>
            <a:srgbClr val="F26B43"/>
          </p15:clr>
        </p15:guide>
        <p15:guide id="22" pos="3024" userDrawn="1">
          <p15:clr>
            <a:srgbClr val="F26B43"/>
          </p15:clr>
        </p15:guide>
        <p15:guide id="23" pos="3312" userDrawn="1">
          <p15:clr>
            <a:srgbClr val="F26B43"/>
          </p15:clr>
        </p15:guide>
        <p15:guide id="24" pos="4464" userDrawn="1">
          <p15:clr>
            <a:srgbClr val="F26B43"/>
          </p15:clr>
        </p15:guide>
        <p15:guide id="25" pos="4752" userDrawn="1">
          <p15:clr>
            <a:srgbClr val="F26B43"/>
          </p15:clr>
        </p15:guide>
        <p15:guide id="26" pos="5904" userDrawn="1">
          <p15:clr>
            <a:srgbClr val="F26B43"/>
          </p15:clr>
        </p15:guide>
        <p15:guide id="27" pos="6192" userDrawn="1">
          <p15:clr>
            <a:srgbClr val="F26B43"/>
          </p15:clr>
        </p15:guide>
        <p15:guide id="28" pos="7488" userDrawn="1">
          <p15:clr>
            <a:srgbClr val="F26B43"/>
          </p15:clr>
        </p15:guide>
        <p15:guide id="29" pos="8784" userDrawn="1">
          <p15:clr>
            <a:srgbClr val="F26B43"/>
          </p15:clr>
        </p15:guide>
        <p15:guide id="30" orient="horz" pos="1296" userDrawn="1">
          <p15:clr>
            <a:srgbClr val="F26B43"/>
          </p15:clr>
        </p15:guide>
        <p15:guide id="31" orient="horz" pos="4522" userDrawn="1">
          <p15:clr>
            <a:srgbClr val="F26B43"/>
          </p15:clr>
        </p15:guide>
        <p15:guide id="32"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6.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6.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openxmlformats.org/officeDocument/2006/relationships/image" Target="../media/image33.png"/><Relationship Id="rId3" Type="http://schemas.openxmlformats.org/officeDocument/2006/relationships/slideLayout" Target="../slideLayouts/slideLayout11.xml"/><Relationship Id="rId21" Type="http://schemas.openxmlformats.org/officeDocument/2006/relationships/image" Target="../media/image36.sv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image" Target="../media/image32.svg"/><Relationship Id="rId2" Type="http://schemas.openxmlformats.org/officeDocument/2006/relationships/audio" Target="../media/media5.mp3"/><Relationship Id="rId16" Type="http://schemas.openxmlformats.org/officeDocument/2006/relationships/image" Target="../media/image31.png"/><Relationship Id="rId20" Type="http://schemas.openxmlformats.org/officeDocument/2006/relationships/image" Target="../media/image35.png"/><Relationship Id="rId1" Type="http://schemas.microsoft.com/office/2007/relationships/media" Target="../media/media5.mp3"/><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image" Target="../media/image26.png"/><Relationship Id="rId5" Type="http://schemas.openxmlformats.org/officeDocument/2006/relationships/diagramLayout" Target="../diagrams/layout1.xml"/><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diagramLayout" Target="../diagrams/layout2.xml"/><Relationship Id="rId19" Type="http://schemas.openxmlformats.org/officeDocument/2006/relationships/image" Target="../media/image34.sv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9.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6.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6.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43ED2F4-1C43-4034-89F3-91A562627E19}"/>
              </a:ext>
            </a:extLst>
          </p:cNvPr>
          <p:cNvSpPr>
            <a:spLocks noGrp="1"/>
          </p:cNvSpPr>
          <p:nvPr>
            <p:ph type="subTitle" idx="1"/>
          </p:nvPr>
        </p:nvSpPr>
        <p:spPr/>
        <p:txBody>
          <a:bodyPr anchor="t">
            <a:normAutofit fontScale="85000" lnSpcReduction="20000"/>
          </a:bodyPr>
          <a:lstStyle/>
          <a:p>
            <a:r>
              <a:rPr lang="en-US" dirty="0"/>
              <a:t>Solution Presentation</a:t>
            </a:r>
          </a:p>
        </p:txBody>
      </p:sp>
      <p:sp>
        <p:nvSpPr>
          <p:cNvPr id="4" name="Title 3">
            <a:extLst>
              <a:ext uri="{FF2B5EF4-FFF2-40B4-BE49-F238E27FC236}">
                <a16:creationId xmlns:a16="http://schemas.microsoft.com/office/drawing/2014/main" id="{C7E862AD-B39C-4D93-B1DE-3FE47229FB24}"/>
              </a:ext>
            </a:extLst>
          </p:cNvPr>
          <p:cNvSpPr>
            <a:spLocks noGrp="1"/>
          </p:cNvSpPr>
          <p:nvPr>
            <p:ph type="ctrTitle"/>
          </p:nvPr>
        </p:nvSpPr>
        <p:spPr/>
        <p:txBody>
          <a:bodyPr anchor="ctr">
            <a:normAutofit fontScale="90000"/>
          </a:bodyPr>
          <a:lstStyle/>
          <a:p>
            <a:r>
              <a:rPr lang="en-US" sz="3000" dirty="0">
                <a:solidFill>
                  <a:srgbClr val="7030A0"/>
                </a:solidFill>
              </a:rPr>
              <a:t>DXC Techno-Thon’26</a:t>
            </a:r>
            <a:br>
              <a:rPr lang="en-US" sz="3000" dirty="0"/>
            </a:br>
            <a:br>
              <a:rPr lang="en-US" sz="3000" dirty="0"/>
            </a:br>
            <a:r>
              <a:rPr lang="en-US" sz="3000" dirty="0"/>
              <a:t>Solution Title</a:t>
            </a:r>
          </a:p>
        </p:txBody>
      </p:sp>
      <p:sp>
        <p:nvSpPr>
          <p:cNvPr id="3" name="Content Placeholder 2">
            <a:extLst>
              <a:ext uri="{FF2B5EF4-FFF2-40B4-BE49-F238E27FC236}">
                <a16:creationId xmlns:a16="http://schemas.microsoft.com/office/drawing/2014/main" id="{E4129CAB-0330-BEC2-68D8-11C1074A7814}"/>
              </a:ext>
            </a:extLst>
          </p:cNvPr>
          <p:cNvSpPr>
            <a:spLocks noGrp="1"/>
          </p:cNvSpPr>
          <p:nvPr>
            <p:ph sz="half" idx="14"/>
          </p:nvPr>
        </p:nvSpPr>
        <p:spPr/>
        <p:txBody>
          <a:bodyPr/>
          <a:lstStyle/>
          <a:p>
            <a:r>
              <a:rPr lang="en-IN" dirty="0"/>
              <a:t>Team Name: </a:t>
            </a:r>
            <a:r>
              <a:rPr lang="en-IN" b="1" dirty="0">
                <a:solidFill>
                  <a:srgbClr val="7030A0"/>
                </a:solidFill>
              </a:rPr>
              <a:t>The Future Forge</a:t>
            </a:r>
          </a:p>
        </p:txBody>
      </p:sp>
      <p:pic>
        <p:nvPicPr>
          <p:cNvPr id="2" name="SL1">
            <a:hlinkClick r:id="" action="ppaction://media"/>
            <a:extLst>
              <a:ext uri="{FF2B5EF4-FFF2-40B4-BE49-F238E27FC236}">
                <a16:creationId xmlns:a16="http://schemas.microsoft.com/office/drawing/2014/main" id="{A05D70DF-A4B6-8EF8-AF56-B4FBFF7289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0705" y="5760117"/>
            <a:ext cx="406400" cy="406400"/>
          </a:xfrm>
          <a:prstGeom prst="rect">
            <a:avLst/>
          </a:prstGeom>
        </p:spPr>
      </p:pic>
    </p:spTree>
    <p:extLst>
      <p:ext uri="{BB962C8B-B14F-4D97-AF65-F5344CB8AC3E}">
        <p14:creationId xmlns:p14="http://schemas.microsoft.com/office/powerpoint/2010/main" val="1074997668"/>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22623-E5D4-77AE-A4CC-07B12ADF838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7250CA1-8FF7-B323-0E73-2B81B77BB8CB}"/>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Responsible AI &amp; Scalability</a:t>
            </a:r>
            <a:endParaRPr lang="en-US" dirty="0">
              <a:solidFill>
                <a:srgbClr val="7030A0"/>
              </a:solidFill>
            </a:endParaRPr>
          </a:p>
        </p:txBody>
      </p:sp>
      <p:sp>
        <p:nvSpPr>
          <p:cNvPr id="14" name="TextBox 13">
            <a:extLst>
              <a:ext uri="{FF2B5EF4-FFF2-40B4-BE49-F238E27FC236}">
                <a16:creationId xmlns:a16="http://schemas.microsoft.com/office/drawing/2014/main" id="{C6A3A746-E2B6-C155-F024-9FFBE4C1E6A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sp>
        <p:nvSpPr>
          <p:cNvPr id="2" name="Title 1">
            <a:extLst>
              <a:ext uri="{FF2B5EF4-FFF2-40B4-BE49-F238E27FC236}">
                <a16:creationId xmlns:a16="http://schemas.microsoft.com/office/drawing/2014/main" id="{A1926212-BFD9-8C8F-6AC0-0BF28A3799D3}"/>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Consideration of ethics, governance, and potential for enterprise deployment</a:t>
            </a:r>
          </a:p>
        </p:txBody>
      </p:sp>
      <p:sp>
        <p:nvSpPr>
          <p:cNvPr id="4" name="Rectangle 3">
            <a:extLst>
              <a:ext uri="{FF2B5EF4-FFF2-40B4-BE49-F238E27FC236}">
                <a16:creationId xmlns:a16="http://schemas.microsoft.com/office/drawing/2014/main" id="{600ACD57-7F1C-4AF6-DD30-B4824281FA6C}"/>
              </a:ext>
            </a:extLst>
          </p:cNvPr>
          <p:cNvSpPr/>
          <p:nvPr/>
        </p:nvSpPr>
        <p:spPr>
          <a:xfrm>
            <a:off x="484186" y="2397594"/>
            <a:ext cx="13510109" cy="1200329"/>
          </a:xfrm>
          <a:prstGeom prst="rect">
            <a:avLst/>
          </a:prstGeom>
        </p:spPr>
        <p:txBody>
          <a:bodyPr wrap="square">
            <a:spAutoFit/>
          </a:bodyPr>
          <a:lstStyle/>
          <a:p>
            <a:r>
              <a:rPr lang="en-US" dirty="0"/>
              <a:t>This solution demonstrates a </a:t>
            </a:r>
            <a:r>
              <a:rPr lang="en-US" b="1" dirty="0"/>
              <a:t>responsible, ethical, and scalable application of AI in public healthcare analytics</a:t>
            </a:r>
            <a:r>
              <a:rPr lang="en-US" dirty="0"/>
              <a:t>. By combining </a:t>
            </a:r>
            <a:r>
              <a:rPr lang="en-US" b="1" dirty="0"/>
              <a:t>Oracle APEX dashboards</a:t>
            </a:r>
            <a:r>
              <a:rPr lang="en-US" dirty="0"/>
              <a:t> with </a:t>
            </a:r>
            <a:r>
              <a:rPr lang="en-US" b="1" dirty="0"/>
              <a:t>controlled GenAI capabilities</a:t>
            </a:r>
            <a:r>
              <a:rPr lang="en-US" dirty="0"/>
              <a:t>, it delivers high-value insights while maintaining </a:t>
            </a:r>
            <a:r>
              <a:rPr lang="en-US" b="1" dirty="0"/>
              <a:t>data privacy, governance, transparency, and compliance</a:t>
            </a:r>
            <a:r>
              <a:rPr lang="en-US" dirty="0"/>
              <a:t>. The PoC validates readiness for </a:t>
            </a:r>
            <a:r>
              <a:rPr lang="en-US" b="1" dirty="0"/>
              <a:t>enterprise-scale deployment</a:t>
            </a:r>
            <a:r>
              <a:rPr lang="en-US" dirty="0"/>
              <a:t> and establishes a strong foundation for trusted, AI-enabled healthcare policy decision-making.</a:t>
            </a:r>
          </a:p>
        </p:txBody>
      </p:sp>
      <p:sp>
        <p:nvSpPr>
          <p:cNvPr id="3" name="Rectangle 2">
            <a:extLst>
              <a:ext uri="{FF2B5EF4-FFF2-40B4-BE49-F238E27FC236}">
                <a16:creationId xmlns:a16="http://schemas.microsoft.com/office/drawing/2014/main" id="{D257F5AB-FB13-FD7A-3618-68C64B94CA0A}"/>
              </a:ext>
            </a:extLst>
          </p:cNvPr>
          <p:cNvSpPr/>
          <p:nvPr/>
        </p:nvSpPr>
        <p:spPr>
          <a:xfrm>
            <a:off x="636587" y="3684317"/>
            <a:ext cx="8877804" cy="4308872"/>
          </a:xfrm>
          <a:prstGeom prst="rect">
            <a:avLst/>
          </a:prstGeom>
        </p:spPr>
        <p:txBody>
          <a:bodyPr wrap="square">
            <a:spAutoFit/>
          </a:bodyPr>
          <a:lstStyle/>
          <a:p>
            <a:r>
              <a:rPr lang="en-US" sz="2200" b="1" dirty="0">
                <a:solidFill>
                  <a:srgbClr val="7030A0"/>
                </a:solidFill>
              </a:rPr>
              <a:t>Scalability and Enterprise Deployment Readiness</a:t>
            </a:r>
          </a:p>
          <a:p>
            <a:r>
              <a:rPr lang="en-US" dirty="0"/>
              <a:t>The solution is built with </a:t>
            </a:r>
            <a:r>
              <a:rPr lang="en-US" b="1" dirty="0"/>
              <a:t>enterprise scalability and long-term adoption</a:t>
            </a:r>
            <a:r>
              <a:rPr lang="en-US" dirty="0"/>
              <a:t> in mind.</a:t>
            </a:r>
          </a:p>
          <a:p>
            <a:endParaRPr lang="en-US" dirty="0"/>
          </a:p>
          <a:p>
            <a:r>
              <a:rPr lang="en-US" b="1" dirty="0"/>
              <a:t>Scalable architecture</a:t>
            </a:r>
            <a:br>
              <a:rPr lang="en-US" dirty="0"/>
            </a:br>
            <a:r>
              <a:rPr lang="en-US" dirty="0"/>
              <a:t>Oracle APEX provides a robust, scalable foundation capable of supporting </a:t>
            </a:r>
            <a:r>
              <a:rPr lang="en-US" b="1" dirty="0"/>
              <a:t>large datasets, multiple regions, and increasing user volumes</a:t>
            </a:r>
            <a:r>
              <a:rPr lang="en-US" dirty="0"/>
              <a:t> without re-architecting the solution.</a:t>
            </a:r>
          </a:p>
          <a:p>
            <a:r>
              <a:rPr lang="en-US" b="1" dirty="0"/>
              <a:t>Modular AI integration</a:t>
            </a:r>
            <a:br>
              <a:rPr lang="en-US" dirty="0"/>
            </a:br>
            <a:r>
              <a:rPr lang="en-US" dirty="0"/>
              <a:t>The GenAI with Cohere agent framework (Summarization and Seeking Agents) is modular, allowing additional AI capabilities to be added without impacting core analytics.</a:t>
            </a:r>
          </a:p>
          <a:p>
            <a:r>
              <a:rPr lang="en-US" b="1" dirty="0"/>
              <a:t>Multi-tenant and multi-agency readiness</a:t>
            </a:r>
            <a:br>
              <a:rPr lang="en-US" dirty="0"/>
            </a:br>
            <a:r>
              <a:rPr lang="en-US" dirty="0"/>
              <a:t>The platform can support multiple schemes, departments, or agencies through configurable data models and role-based access.</a:t>
            </a:r>
          </a:p>
          <a:p>
            <a:r>
              <a:rPr lang="en-US" b="1" dirty="0"/>
              <a:t>Future-ready expansion</a:t>
            </a:r>
            <a:br>
              <a:rPr lang="en-US" dirty="0"/>
            </a:br>
            <a:r>
              <a:rPr lang="en-US" dirty="0"/>
              <a:t>The conversational “Seeking” Agent can be safely enabled once governance, validation, and usage policies are fully established.</a:t>
            </a:r>
          </a:p>
        </p:txBody>
      </p:sp>
      <p:pic>
        <p:nvPicPr>
          <p:cNvPr id="7" name="Picture 6" descr="A colorful circle with text&#10;&#10;AI-generated content may be incorrect.">
            <a:extLst>
              <a:ext uri="{FF2B5EF4-FFF2-40B4-BE49-F238E27FC236}">
                <a16:creationId xmlns:a16="http://schemas.microsoft.com/office/drawing/2014/main" id="{3AF46212-0D8E-02E1-7C15-25B1E45FCD82}"/>
              </a:ext>
            </a:extLst>
          </p:cNvPr>
          <p:cNvPicPr>
            <a:picLocks noChangeAspect="1"/>
          </p:cNvPicPr>
          <p:nvPr/>
        </p:nvPicPr>
        <p:blipFill>
          <a:blip r:embed="rId4"/>
          <a:stretch>
            <a:fillRect/>
          </a:stretch>
        </p:blipFill>
        <p:spPr>
          <a:xfrm>
            <a:off x="9390801" y="3597923"/>
            <a:ext cx="4991175" cy="3743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Slide10">
            <a:hlinkClick r:id="" action="ppaction://media"/>
            <a:extLst>
              <a:ext uri="{FF2B5EF4-FFF2-40B4-BE49-F238E27FC236}">
                <a16:creationId xmlns:a16="http://schemas.microsoft.com/office/drawing/2014/main" id="{8CD53161-231B-6B54-83C6-B1360C064C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5587" y="926063"/>
            <a:ext cx="406400" cy="406400"/>
          </a:xfrm>
          <a:prstGeom prst="rect">
            <a:avLst/>
          </a:prstGeom>
        </p:spPr>
      </p:pic>
    </p:spTree>
    <p:extLst>
      <p:ext uri="{BB962C8B-B14F-4D97-AF65-F5344CB8AC3E}">
        <p14:creationId xmlns:p14="http://schemas.microsoft.com/office/powerpoint/2010/main" val="1924380678"/>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11">
            <a:hlinkClick r:id="" action="ppaction://media"/>
            <a:extLst>
              <a:ext uri="{FF2B5EF4-FFF2-40B4-BE49-F238E27FC236}">
                <a16:creationId xmlns:a16="http://schemas.microsoft.com/office/drawing/2014/main" id="{6B18644F-197A-51CE-D1D1-D26EDF23D0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43958" y="4669589"/>
            <a:ext cx="406400" cy="406400"/>
          </a:xfrm>
          <a:prstGeom prst="rect">
            <a:avLst/>
          </a:prstGeom>
        </p:spPr>
      </p:pic>
    </p:spTree>
    <p:extLst>
      <p:ext uri="{BB962C8B-B14F-4D97-AF65-F5344CB8AC3E}">
        <p14:creationId xmlns:p14="http://schemas.microsoft.com/office/powerpoint/2010/main" val="1829871507"/>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BC985-DCF6-D5CB-3849-3EE191557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9D81C-7063-296D-4751-40195C83025F}"/>
              </a:ext>
            </a:extLst>
          </p:cNvPr>
          <p:cNvSpPr>
            <a:spLocks noGrp="1"/>
          </p:cNvSpPr>
          <p:nvPr>
            <p:ph type="title" idx="4294967295"/>
          </p:nvPr>
        </p:nvSpPr>
        <p:spPr>
          <a:xfrm>
            <a:off x="506896" y="889000"/>
            <a:ext cx="13308495" cy="611809"/>
          </a:xfrm>
        </p:spPr>
        <p:txBody>
          <a:bodyPr/>
          <a:lstStyle/>
          <a:p>
            <a:r>
              <a:rPr lang="en-US" sz="3200"/>
              <a:t>DXC techno-thon’ 26 – evaluation criteria </a:t>
            </a:r>
          </a:p>
        </p:txBody>
      </p:sp>
      <p:graphicFrame>
        <p:nvGraphicFramePr>
          <p:cNvPr id="3" name="Table 2">
            <a:extLst>
              <a:ext uri="{FF2B5EF4-FFF2-40B4-BE49-F238E27FC236}">
                <a16:creationId xmlns:a16="http://schemas.microsoft.com/office/drawing/2014/main" id="{6BAD1F93-7988-6059-8FCA-317A8E28E19A}"/>
              </a:ext>
            </a:extLst>
          </p:cNvPr>
          <p:cNvGraphicFramePr>
            <a:graphicFrameLocks noGrp="1"/>
          </p:cNvGraphicFramePr>
          <p:nvPr/>
        </p:nvGraphicFramePr>
        <p:xfrm>
          <a:off x="506896" y="1736207"/>
          <a:ext cx="13109713" cy="5177711"/>
        </p:xfrm>
        <a:graphic>
          <a:graphicData uri="http://schemas.openxmlformats.org/drawingml/2006/table">
            <a:tbl>
              <a:tblPr firstRow="1" bandRow="1">
                <a:tableStyleId>{72833802-FEF1-4C79-8D5D-14CF1EAF98D9}</a:tableStyleId>
              </a:tblPr>
              <a:tblGrid>
                <a:gridCol w="3438939">
                  <a:extLst>
                    <a:ext uri="{9D8B030D-6E8A-4147-A177-3AD203B41FA5}">
                      <a16:colId xmlns:a16="http://schemas.microsoft.com/office/drawing/2014/main" val="2032841850"/>
                    </a:ext>
                  </a:extLst>
                </a:gridCol>
                <a:gridCol w="7504043">
                  <a:extLst>
                    <a:ext uri="{9D8B030D-6E8A-4147-A177-3AD203B41FA5}">
                      <a16:colId xmlns:a16="http://schemas.microsoft.com/office/drawing/2014/main" val="2384422283"/>
                    </a:ext>
                  </a:extLst>
                </a:gridCol>
                <a:gridCol w="2166731">
                  <a:extLst>
                    <a:ext uri="{9D8B030D-6E8A-4147-A177-3AD203B41FA5}">
                      <a16:colId xmlns:a16="http://schemas.microsoft.com/office/drawing/2014/main" val="3393015464"/>
                    </a:ext>
                  </a:extLst>
                </a:gridCol>
              </a:tblGrid>
              <a:tr h="719931">
                <a:tc>
                  <a:txBody>
                    <a:bodyPr/>
                    <a:lstStyle/>
                    <a:p>
                      <a:pPr marL="360000">
                        <a:lnSpc>
                          <a:spcPct val="107000"/>
                        </a:lnSpc>
                        <a:spcAft>
                          <a:spcPts val="800"/>
                        </a:spcAft>
                        <a:buNone/>
                      </a:pPr>
                      <a:r>
                        <a:rPr lang="en-IN" sz="1600" b="1" kern="100">
                          <a:solidFill>
                            <a:schemeClr val="accent1">
                              <a:lumMod val="75000"/>
                            </a:schemeClr>
                          </a:solidFill>
                          <a:effectLst/>
                          <a:latin typeface="GT Standard L Expanded" pitchFamily="2" charset="0"/>
                          <a:cs typeface="Inter Bold" panose="020B0604020202020204" charset="0"/>
                        </a:rPr>
                        <a:t>Criteria</a:t>
                      </a:r>
                      <a:endParaRPr lang="en-IN" sz="1600" kern="10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0">
                        <a:lnSpc>
                          <a:spcPct val="107000"/>
                        </a:lnSpc>
                        <a:spcAft>
                          <a:spcPts val="800"/>
                        </a:spcAft>
                        <a:buNone/>
                      </a:pPr>
                      <a:r>
                        <a:rPr lang="en-IN" sz="1600" b="1" kern="100">
                          <a:solidFill>
                            <a:schemeClr val="accent1">
                              <a:lumMod val="75000"/>
                            </a:schemeClr>
                          </a:solidFill>
                          <a:effectLst/>
                          <a:latin typeface="GT Standard L Expanded" pitchFamily="2" charset="0"/>
                          <a:cs typeface="Inter Bold" panose="020B0604020202020204" charset="0"/>
                        </a:rPr>
                        <a:t>Description</a:t>
                      </a:r>
                      <a:endParaRPr lang="en-IN" sz="1600" kern="10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buNone/>
                      </a:pPr>
                      <a:r>
                        <a:rPr lang="en-IN" sz="1600" b="1" kern="100" dirty="0">
                          <a:solidFill>
                            <a:schemeClr val="accent1">
                              <a:lumMod val="75000"/>
                            </a:schemeClr>
                          </a:solidFill>
                          <a:effectLst/>
                          <a:latin typeface="GT Standard L Expanded" pitchFamily="2" charset="0"/>
                          <a:cs typeface="Inter Bold" panose="020B0604020202020204" charset="0"/>
                        </a:rPr>
                        <a:t>Weight</a:t>
                      </a:r>
                      <a:endParaRPr lang="en-IN" sz="1600" kern="100" dirty="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694072"/>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Business Impact of the Solution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Clear articulation of how the solution improves revenue, cost, or efficiency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dirty="0">
                          <a:effectLst/>
                          <a:latin typeface="Inter Bold" panose="020B0604020202020204" charset="0"/>
                          <a:cs typeface="Inter Bold" panose="020B0604020202020204" charset="0"/>
                        </a:rPr>
                        <a:t>20%</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199473"/>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Business Potential</a:t>
                      </a:r>
                      <a:endParaRPr lang="en-IN" sz="1400" b="1"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Leader’s assessment of the Business Potential of the solution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484076"/>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Client/Industry Relevance</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Alignment with real-world client challenges and industry context</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8083704"/>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Technical Innovation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Use of GenAI/Agentic AI in a novel, effective, and technically sound way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0943135"/>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Working Prototype</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Functionality, completeness, and clarity of the PoC/demo</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10%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510325"/>
                  </a:ext>
                </a:extLst>
              </a:tr>
              <a:tr h="858125">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Responsible AI &amp; Scalability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Consideration of ethics, governance, and potential for enterprise deployment</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dirty="0">
                          <a:effectLst/>
                          <a:latin typeface="Inter Bold" panose="020B0604020202020204" charset="0"/>
                          <a:cs typeface="Inter Bold" panose="020B0604020202020204" charset="0"/>
                        </a:rPr>
                        <a:t>10%</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526798"/>
                  </a:ext>
                </a:extLst>
              </a:tr>
            </a:tbl>
          </a:graphicData>
        </a:graphic>
      </p:graphicFrame>
    </p:spTree>
    <p:extLst>
      <p:ext uri="{BB962C8B-B14F-4D97-AF65-F5344CB8AC3E}">
        <p14:creationId xmlns:p14="http://schemas.microsoft.com/office/powerpoint/2010/main" val="4086708390"/>
      </p:ext>
    </p:extLst>
  </p:cSld>
  <p:clrMapOvr>
    <a:masterClrMapping/>
  </p:clrMapOvr>
  <p:transition spd="slow" advTm="2239">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A53C-0E16-AED3-0400-61D2E3D45C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42A4E0A-9093-5F49-765D-27068BAA338A}"/>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Business Impact of the solution</a:t>
            </a:r>
            <a:endParaRPr lang="en-US" dirty="0">
              <a:solidFill>
                <a:srgbClr val="7030A0"/>
              </a:solidFill>
            </a:endParaRPr>
          </a:p>
        </p:txBody>
      </p:sp>
      <p:sp>
        <p:nvSpPr>
          <p:cNvPr id="2" name="Content Placeholder 10">
            <a:extLst>
              <a:ext uri="{FF2B5EF4-FFF2-40B4-BE49-F238E27FC236}">
                <a16:creationId xmlns:a16="http://schemas.microsoft.com/office/drawing/2014/main" id="{64963A75-D247-36D7-7D89-63C70927CBAD}"/>
              </a:ext>
            </a:extLst>
          </p:cNvPr>
          <p:cNvSpPr txBox="1">
            <a:spLocks/>
          </p:cNvSpPr>
          <p:nvPr/>
        </p:nvSpPr>
        <p:spPr>
          <a:xfrm>
            <a:off x="484186" y="2058995"/>
            <a:ext cx="13058193" cy="5464549"/>
          </a:xfrm>
          <a:prstGeom prst="rect">
            <a:avLst/>
          </a:prstGeom>
        </p:spPr>
        <p:txBody>
          <a:bodyPr vert="horz" lIns="0" tIns="45720" rIns="0" bIns="45720" rtlCol="0">
            <a:noAutofit/>
          </a:bodyPr>
          <a:lstStyle>
            <a:lvl1pPr marL="2286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4572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6858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9144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11430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13716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6pPr>
            <a:lvl7pPr marL="16002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7pPr>
            <a:lvl8pPr marL="18288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8pPr>
            <a:lvl9pPr marL="20574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9pPr>
          </a:lstStyle>
          <a:p>
            <a:pPr marL="0" indent="0">
              <a:buNone/>
            </a:pPr>
            <a:r>
              <a:rPr lang="en-US" sz="2800" dirty="0">
                <a:solidFill>
                  <a:schemeClr val="accent1"/>
                </a:solidFill>
                <a:latin typeface="GT Standard L Expanded" pitchFamily="2" charset="0"/>
                <a:ea typeface="Inter" panose="02000503000000020004" pitchFamily="50" charset="0"/>
                <a:cs typeface="Inter" panose="02000503000000020004" pitchFamily="50" charset="0"/>
              </a:rPr>
              <a:t>Problem Statement:</a:t>
            </a:r>
          </a:p>
          <a:p>
            <a:pPr marL="0" indent="0">
              <a:buNone/>
            </a:pPr>
            <a:r>
              <a:rPr lang="en-IN" b="1" dirty="0"/>
              <a:t>Healthcare Sector Government Scheme Utilization &amp; Healthcare Access Analytics</a:t>
            </a:r>
          </a:p>
          <a:p>
            <a:pPr marL="0" indent="0">
              <a:buNone/>
            </a:pPr>
            <a:r>
              <a:rPr lang="en-IN" sz="1400" dirty="0"/>
              <a:t>Governments allocate significant budgets to public healthcare schemes aimed at improving access, affordability, and health outcomes. Despite this investment, utilization and impact vary widely across regions and population segments. Policymakers lack an integrated, data-driven view to assess </a:t>
            </a:r>
            <a:r>
              <a:rPr lang="en-IN" sz="1400" b="1" dirty="0"/>
              <a:t>how effectively schemes are being adopted.</a:t>
            </a:r>
            <a:endParaRPr lang="en-IN" sz="1400" dirty="0"/>
          </a:p>
          <a:p>
            <a:pPr marL="0" indent="0">
              <a:buNone/>
            </a:pPr>
            <a:r>
              <a:rPr lang="en-IN" sz="1400" dirty="0"/>
              <a:t>An </a:t>
            </a:r>
            <a:r>
              <a:rPr lang="en-IN" sz="1400" b="1" dirty="0"/>
              <a:t>industry-grade healthcare analytics business case</a:t>
            </a:r>
            <a:r>
              <a:rPr lang="en-IN" sz="1400" dirty="0"/>
              <a:t> focused on </a:t>
            </a:r>
            <a:r>
              <a:rPr lang="en-IN" sz="1400" b="1" dirty="0"/>
              <a:t>evaluating government health schemes and policies</a:t>
            </a:r>
            <a:r>
              <a:rPr lang="en-IN" sz="1400" dirty="0"/>
              <a:t>, with </a:t>
            </a:r>
            <a:r>
              <a:rPr lang="en-IN" sz="1400" b="1" dirty="0"/>
              <a:t>multi-level drill-down (country → state → district → city)</a:t>
            </a:r>
            <a:r>
              <a:rPr lang="en-IN" sz="1400" dirty="0"/>
              <a:t>, and also </a:t>
            </a:r>
            <a:r>
              <a:rPr lang="en-IN" sz="1400" b="1" dirty="0"/>
              <a:t>how people access healthcare and treatment for diseases</a:t>
            </a:r>
            <a:r>
              <a:rPr lang="en-IN" sz="1400" dirty="0"/>
              <a:t>.</a:t>
            </a:r>
          </a:p>
          <a:p>
            <a:pPr marL="0" indent="0">
              <a:buNone/>
            </a:pPr>
            <a:r>
              <a:rPr lang="en-IN" dirty="0"/>
              <a:t> </a:t>
            </a:r>
            <a:r>
              <a:rPr lang="en-IN" b="1" dirty="0">
                <a:solidFill>
                  <a:srgbClr val="7030A0"/>
                </a:solidFill>
              </a:rPr>
              <a:t>Background &amp; Problem Statement</a:t>
            </a:r>
            <a:endParaRPr lang="en-IN" dirty="0">
              <a:solidFill>
                <a:srgbClr val="7030A0"/>
              </a:solidFill>
            </a:endParaRPr>
          </a:p>
          <a:p>
            <a:pPr marL="0" indent="0">
              <a:buNone/>
            </a:pPr>
            <a:r>
              <a:rPr lang="en-IN" sz="1400" dirty="0"/>
              <a:t>Governments invest heavily in </a:t>
            </a:r>
            <a:r>
              <a:rPr lang="en-IN" sz="1400" b="1" dirty="0"/>
              <a:t>public healthcare schemes</a:t>
            </a:r>
            <a:r>
              <a:rPr lang="en-IN" sz="1400" dirty="0"/>
              <a:t> (insurance programs, free treatments, preventive care initiatives, disease-specific programs). However, there are persistent challenges:</a:t>
            </a:r>
          </a:p>
          <a:p>
            <a:pPr lvl="2"/>
            <a:r>
              <a:rPr lang="en-IN" dirty="0"/>
              <a:t>Low or uneven </a:t>
            </a:r>
            <a:r>
              <a:rPr lang="en-IN" b="1" dirty="0"/>
              <a:t>utilization of schemes</a:t>
            </a:r>
            <a:endParaRPr lang="en-IN" dirty="0"/>
          </a:p>
          <a:p>
            <a:pPr lvl="2"/>
            <a:r>
              <a:rPr lang="en-IN" b="1" dirty="0"/>
              <a:t>Regional disparities</a:t>
            </a:r>
            <a:r>
              <a:rPr lang="en-IN" dirty="0"/>
              <a:t> in healthcare access</a:t>
            </a:r>
          </a:p>
          <a:p>
            <a:pPr lvl="2"/>
            <a:r>
              <a:rPr lang="en-IN" dirty="0"/>
              <a:t>Lack of visibility into </a:t>
            </a:r>
            <a:r>
              <a:rPr lang="en-IN" b="1" dirty="0"/>
              <a:t>who benefits, who doesn’t, and why</a:t>
            </a:r>
            <a:endParaRPr lang="en-IN" dirty="0"/>
          </a:p>
          <a:p>
            <a:pPr lvl="2"/>
            <a:r>
              <a:rPr lang="en-IN" dirty="0"/>
              <a:t>Difficulty linking </a:t>
            </a:r>
            <a:r>
              <a:rPr lang="en-IN" b="1" dirty="0"/>
              <a:t>policy impact</a:t>
            </a:r>
            <a:r>
              <a:rPr lang="en-IN" dirty="0"/>
              <a:t> to </a:t>
            </a:r>
            <a:r>
              <a:rPr lang="en-IN" b="1" dirty="0"/>
              <a:t>actual health outcomes</a:t>
            </a:r>
            <a:endParaRPr lang="en-IN" dirty="0"/>
          </a:p>
          <a:p>
            <a:pPr lvl="2"/>
            <a:r>
              <a:rPr lang="en-IN" dirty="0"/>
              <a:t>Poor understanding of </a:t>
            </a:r>
            <a:r>
              <a:rPr lang="en-IN" b="1" dirty="0"/>
              <a:t>disease-wise treatment adoption</a:t>
            </a:r>
            <a:endParaRPr lang="en-IN" dirty="0"/>
          </a:p>
          <a:p>
            <a:pPr marL="0" indent="0">
              <a:buNone/>
            </a:pPr>
            <a:r>
              <a:rPr lang="en-IN" dirty="0">
                <a:solidFill>
                  <a:srgbClr val="7030A0"/>
                </a:solidFill>
              </a:rPr>
              <a:t>Policies and Decision makers, Administrators need a </a:t>
            </a:r>
            <a:r>
              <a:rPr lang="en-IN" b="1" dirty="0">
                <a:solidFill>
                  <a:srgbClr val="7030A0"/>
                </a:solidFill>
              </a:rPr>
              <a:t>data-driven framework</a:t>
            </a:r>
            <a:r>
              <a:rPr lang="en-IN" dirty="0">
                <a:solidFill>
                  <a:srgbClr val="7030A0"/>
                </a:solidFill>
              </a:rPr>
              <a:t> to analyse </a:t>
            </a:r>
            <a:r>
              <a:rPr lang="en-IN" b="1" dirty="0">
                <a:solidFill>
                  <a:srgbClr val="7030A0"/>
                </a:solidFill>
              </a:rPr>
              <a:t>policy effectiveness and healthcare behaviour</a:t>
            </a:r>
            <a:r>
              <a:rPr lang="en-IN" dirty="0">
                <a:solidFill>
                  <a:srgbClr val="7030A0"/>
                </a:solidFill>
              </a:rPr>
              <a:t> at multiple geographic levels.</a:t>
            </a:r>
          </a:p>
        </p:txBody>
      </p:sp>
      <p:sp>
        <p:nvSpPr>
          <p:cNvPr id="12" name="Title 1">
            <a:extLst>
              <a:ext uri="{FF2B5EF4-FFF2-40B4-BE49-F238E27FC236}">
                <a16:creationId xmlns:a16="http://schemas.microsoft.com/office/drawing/2014/main" id="{01D743AB-233D-60A4-A5D1-20CFB9F599E2}"/>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Clear articulation of how the solution improves revenue, cost, or efficiency</a:t>
            </a:r>
          </a:p>
        </p:txBody>
      </p:sp>
      <p:sp>
        <p:nvSpPr>
          <p:cNvPr id="14" name="TextBox 13">
            <a:extLst>
              <a:ext uri="{FF2B5EF4-FFF2-40B4-BE49-F238E27FC236}">
                <a16:creationId xmlns:a16="http://schemas.microsoft.com/office/drawing/2014/main" id="{63431136-92C1-E6E9-E8AC-9D2BF741F62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pic>
        <p:nvPicPr>
          <p:cNvPr id="4" name="Slide2">
            <a:hlinkClick r:id="" action="ppaction://media"/>
            <a:extLst>
              <a:ext uri="{FF2B5EF4-FFF2-40B4-BE49-F238E27FC236}">
                <a16:creationId xmlns:a16="http://schemas.microsoft.com/office/drawing/2014/main" id="{E0988E42-7690-051D-69CB-B148E2B8C3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85892" y="891468"/>
            <a:ext cx="406400" cy="406400"/>
          </a:xfrm>
          <a:prstGeom prst="rect">
            <a:avLst/>
          </a:prstGeom>
        </p:spPr>
      </p:pic>
    </p:spTree>
    <p:extLst>
      <p:ext uri="{BB962C8B-B14F-4D97-AF65-F5344CB8AC3E}">
        <p14:creationId xmlns:p14="http://schemas.microsoft.com/office/powerpoint/2010/main" val="1356433020"/>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AE088E-5852-55B1-4F18-FEB05134A86E}"/>
              </a:ext>
            </a:extLst>
          </p:cNvPr>
          <p:cNvPicPr>
            <a:picLocks noChangeAspect="1"/>
          </p:cNvPicPr>
          <p:nvPr/>
        </p:nvPicPr>
        <p:blipFill>
          <a:blip r:embed="rId4"/>
          <a:stretch>
            <a:fillRect/>
          </a:stretch>
        </p:blipFill>
        <p:spPr>
          <a:xfrm>
            <a:off x="8125426" y="4302890"/>
            <a:ext cx="5905037" cy="2910669"/>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C67C62E4-DDE1-CF10-6EAB-9B168F8522D1}"/>
              </a:ext>
            </a:extLst>
          </p:cNvPr>
          <p:cNvSpPr>
            <a:spLocks noGrp="1"/>
          </p:cNvSpPr>
          <p:nvPr>
            <p:ph type="title"/>
          </p:nvPr>
        </p:nvSpPr>
        <p:spPr>
          <a:xfrm>
            <a:off x="484187" y="888296"/>
            <a:ext cx="13689011" cy="725780"/>
          </a:xfrm>
        </p:spPr>
        <p:txBody>
          <a:bodyPr>
            <a:normAutofit/>
          </a:bodyPr>
          <a:lstStyle/>
          <a:p>
            <a:r>
              <a:rPr lang="en-US" dirty="0">
                <a:solidFill>
                  <a:srgbClr val="7030A0"/>
                </a:solidFill>
              </a:rPr>
              <a:t>Business Potential</a:t>
            </a:r>
          </a:p>
        </p:txBody>
      </p:sp>
      <p:sp>
        <p:nvSpPr>
          <p:cNvPr id="26" name="TextBox 25">
            <a:extLst>
              <a:ext uri="{FF2B5EF4-FFF2-40B4-BE49-F238E27FC236}">
                <a16:creationId xmlns:a16="http://schemas.microsoft.com/office/drawing/2014/main" id="{B4FE3C25-0783-7A81-F612-B6007174B8E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2" name="Rectangle 1">
            <a:extLst>
              <a:ext uri="{FF2B5EF4-FFF2-40B4-BE49-F238E27FC236}">
                <a16:creationId xmlns:a16="http://schemas.microsoft.com/office/drawing/2014/main" id="{0916E8D4-A7E8-4EED-7C9D-EF3201F6EAA2}"/>
              </a:ext>
            </a:extLst>
          </p:cNvPr>
          <p:cNvSpPr/>
          <p:nvPr/>
        </p:nvSpPr>
        <p:spPr>
          <a:xfrm>
            <a:off x="484187" y="1520347"/>
            <a:ext cx="13689011" cy="6519734"/>
          </a:xfrm>
          <a:prstGeom prst="rect">
            <a:avLst/>
          </a:prstGeom>
          <a:ln>
            <a:solidFill>
              <a:schemeClr val="tx1"/>
            </a:solidFill>
          </a:ln>
        </p:spPr>
        <p:txBody>
          <a:bodyPr wrap="square">
            <a:spAutoFit/>
          </a:bodyPr>
          <a:lstStyle/>
          <a:p>
            <a:pPr defTabSz="1097280">
              <a:spcBef>
                <a:spcPts val="600"/>
              </a:spcBef>
              <a:spcAft>
                <a:spcPts val="400"/>
              </a:spcAft>
            </a:pPr>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Objective of the Use Case</a:t>
            </a:r>
          </a:p>
          <a:p>
            <a:r>
              <a:rPr lang="en-IN" dirty="0"/>
              <a:t>To build a </a:t>
            </a:r>
            <a:r>
              <a:rPr lang="en-IN" b="1" dirty="0"/>
              <a:t>Healthcare Policy &amp; Utilization Analytics Platform</a:t>
            </a:r>
            <a:r>
              <a:rPr lang="en-IN" dirty="0"/>
              <a:t> that:</a:t>
            </a:r>
          </a:p>
          <a:p>
            <a:pPr marL="742950" lvl="1" indent="-285750">
              <a:buFont typeface="Arial" panose="020B0604020202020204" pitchFamily="34" charset="0"/>
              <a:buChar char="•"/>
            </a:pPr>
            <a:r>
              <a:rPr lang="en-IN" dirty="0"/>
              <a:t>Measures adoption and effectiveness of government healthcare schemes</a:t>
            </a:r>
          </a:p>
          <a:p>
            <a:pPr marL="742950" lvl="1" indent="-285750">
              <a:buFont typeface="Arial" panose="020B0604020202020204" pitchFamily="34" charset="0"/>
              <a:buChar char="•"/>
            </a:pPr>
            <a:r>
              <a:rPr lang="en-IN" dirty="0"/>
              <a:t>Analyzes healthcare access and treatment patterns for major diseases</a:t>
            </a:r>
          </a:p>
          <a:p>
            <a:pPr marL="742950" lvl="1" indent="-285750">
              <a:buFont typeface="Arial" panose="020B0604020202020204" pitchFamily="34" charset="0"/>
              <a:buChar char="•"/>
            </a:pPr>
            <a:r>
              <a:rPr lang="en-IN" dirty="0"/>
              <a:t>Enables drill-down analysis from national → state → district → city</a:t>
            </a:r>
          </a:p>
          <a:p>
            <a:pPr marL="742950" lvl="1" indent="-285750">
              <a:buFont typeface="Arial" panose="020B0604020202020204" pitchFamily="34" charset="0"/>
              <a:buChar char="•"/>
            </a:pPr>
            <a:r>
              <a:rPr lang="en-IN" dirty="0"/>
              <a:t>Supports policy optimization, funding allocation, and targeted interventions</a:t>
            </a:r>
          </a:p>
          <a:p>
            <a:pPr defTabSz="1097280">
              <a:spcBef>
                <a:spcPts val="600"/>
              </a:spcBef>
              <a:spcAft>
                <a:spcPts val="400"/>
              </a:spcAft>
            </a:pPr>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Stakeholders</a:t>
            </a:r>
          </a:p>
          <a:p>
            <a:pPr marL="742950" lvl="1" indent="-285750">
              <a:buFont typeface="Arial" panose="020B0604020202020204" pitchFamily="34" charset="0"/>
              <a:buChar char="•"/>
            </a:pPr>
            <a:r>
              <a:rPr lang="en-IN" dirty="0"/>
              <a:t>Ministry of Health / Health Departments</a:t>
            </a:r>
          </a:p>
          <a:p>
            <a:pPr lvl="1"/>
            <a:r>
              <a:rPr lang="en-IN" sz="1400" dirty="0"/>
              <a:t>       </a:t>
            </a:r>
            <a:r>
              <a:rPr lang="en-US" sz="1400" dirty="0"/>
              <a:t>Global healthcare analytics market: </a:t>
            </a:r>
            <a:r>
              <a:rPr lang="en-US" sz="1400" b="1" dirty="0">
                <a:solidFill>
                  <a:srgbClr val="FF0000"/>
                </a:solidFill>
              </a:rPr>
              <a:t>$64–91B (2025) – Increasing Investment </a:t>
            </a:r>
            <a:r>
              <a:rPr lang="en-IN" sz="1400" b="1" dirty="0">
                <a:solidFill>
                  <a:srgbClr val="FF0000"/>
                </a:solidFill>
              </a:rPr>
              <a:t>Opportunity: 25–30%</a:t>
            </a:r>
          </a:p>
          <a:p>
            <a:pPr marL="742950" lvl="1" indent="-285750">
              <a:buFont typeface="Arial" panose="020B0604020202020204" pitchFamily="34" charset="0"/>
              <a:buChar char="•"/>
            </a:pPr>
            <a:r>
              <a:rPr lang="en-IN" dirty="0"/>
              <a:t>Public Hospitals &amp; Primary Health Centres (PHCs) -</a:t>
            </a:r>
            <a:r>
              <a:rPr lang="en-IN" sz="1600" dirty="0">
                <a:solidFill>
                  <a:srgbClr val="FF0000"/>
                </a:solidFill>
              </a:rPr>
              <a:t> </a:t>
            </a:r>
            <a:r>
              <a:rPr lang="en-IN" sz="1400" b="1" dirty="0">
                <a:solidFill>
                  <a:srgbClr val="FF0000"/>
                </a:solidFill>
              </a:rPr>
              <a:t>Opportunity: 25–30%</a:t>
            </a:r>
          </a:p>
          <a:p>
            <a:pPr marL="742950" lvl="1" indent="-285750">
              <a:buFont typeface="Arial" panose="020B0604020202020204" pitchFamily="34" charset="0"/>
              <a:buChar char="•"/>
            </a:pPr>
            <a:r>
              <a:rPr lang="en-IN" dirty="0"/>
              <a:t>Healthcare &amp; Life Science product Industries -</a:t>
            </a:r>
            <a:r>
              <a:rPr lang="en-IN" sz="1400" dirty="0"/>
              <a:t> </a:t>
            </a:r>
            <a:r>
              <a:rPr lang="en-IN" sz="1400" b="1" dirty="0">
                <a:solidFill>
                  <a:srgbClr val="FF0000"/>
                </a:solidFill>
              </a:rPr>
              <a:t>14.9B (2024) to $110B by 2030</a:t>
            </a:r>
          </a:p>
          <a:p>
            <a:pPr marL="742950" lvl="1" indent="-285750">
              <a:buFont typeface="Arial" panose="020B0604020202020204" pitchFamily="34" charset="0"/>
              <a:buChar char="•"/>
            </a:pPr>
            <a:r>
              <a:rPr lang="en-IN" dirty="0"/>
              <a:t>Insurance Authorities (e.g., public health insurance bodies)</a:t>
            </a:r>
          </a:p>
          <a:p>
            <a:pPr marL="742950" lvl="1" indent="-285750">
              <a:buFont typeface="Arial" panose="020B0604020202020204" pitchFamily="34" charset="0"/>
              <a:buChar char="•"/>
            </a:pPr>
            <a:r>
              <a:rPr lang="en-IN" dirty="0"/>
              <a:t>Pharmacitical Industries – </a:t>
            </a:r>
            <a:r>
              <a:rPr lang="en-IN" sz="1400" dirty="0"/>
              <a:t>Real world evidence </a:t>
            </a:r>
            <a:r>
              <a:rPr lang="en-IN" sz="1400" b="1" dirty="0">
                <a:solidFill>
                  <a:srgbClr val="FF0000"/>
                </a:solidFill>
              </a:rPr>
              <a:t>opportunity: 10–15%</a:t>
            </a:r>
          </a:p>
          <a:p>
            <a:pPr marL="742950" lvl="1" indent="-285750">
              <a:buFont typeface="Arial" panose="020B0604020202020204" pitchFamily="34" charset="0"/>
              <a:buChar char="•"/>
            </a:pPr>
            <a:r>
              <a:rPr lang="en-IN" dirty="0"/>
              <a:t>Policy Makers &amp; Planners</a:t>
            </a:r>
          </a:p>
          <a:p>
            <a:pPr marL="742950" lvl="1" indent="-285750">
              <a:buFont typeface="Arial" panose="020B0604020202020204" pitchFamily="34" charset="0"/>
              <a:buChar char="•"/>
            </a:pPr>
            <a:r>
              <a:rPr lang="en-IN" dirty="0"/>
              <a:t>NGOs &amp; Public Health Researchers -</a:t>
            </a:r>
            <a:r>
              <a:rPr lang="en-IN" sz="1400" dirty="0"/>
              <a:t> </a:t>
            </a:r>
            <a:r>
              <a:rPr lang="en-IN" sz="1400" b="1" dirty="0">
                <a:solidFill>
                  <a:srgbClr val="FF0000"/>
                </a:solidFill>
              </a:rPr>
              <a:t>Opportunity: 5–10%</a:t>
            </a:r>
            <a:endParaRPr lang="en-IN" sz="1400" dirty="0"/>
          </a:p>
          <a:p>
            <a:r>
              <a:rPr lang="en-IN"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Key Government Schemes Covered (Examples)</a:t>
            </a:r>
          </a:p>
          <a:p>
            <a:pPr marL="742950" lvl="1" indent="-285750">
              <a:buFont typeface="Arial" panose="020B0604020202020204" pitchFamily="34" charset="0"/>
              <a:buChar char="•"/>
            </a:pPr>
            <a:r>
              <a:rPr lang="en-IN" dirty="0"/>
              <a:t>Public Health Insurance Schemes</a:t>
            </a:r>
          </a:p>
          <a:p>
            <a:pPr marL="742950" lvl="1" indent="-285750">
              <a:buFont typeface="Arial" panose="020B0604020202020204" pitchFamily="34" charset="0"/>
              <a:buChar char="•"/>
            </a:pPr>
            <a:r>
              <a:rPr lang="en-IN" dirty="0"/>
              <a:t>Maternal &amp; Child Health Programs</a:t>
            </a:r>
          </a:p>
          <a:p>
            <a:pPr marL="742950" lvl="1" indent="-285750">
              <a:buFont typeface="Arial" panose="020B0604020202020204" pitchFamily="34" charset="0"/>
              <a:buChar char="•"/>
            </a:pPr>
            <a:r>
              <a:rPr lang="en-IN" dirty="0"/>
              <a:t>Immunization Programs</a:t>
            </a:r>
          </a:p>
          <a:p>
            <a:pPr marL="742950" lvl="1" indent="-285750">
              <a:buFont typeface="Arial" panose="020B0604020202020204" pitchFamily="34" charset="0"/>
              <a:buChar char="•"/>
            </a:pPr>
            <a:r>
              <a:rPr lang="en-IN" dirty="0"/>
              <a:t>Chronic Disease Programs (Diabetes, Cancer, TB, Cardiac)</a:t>
            </a:r>
          </a:p>
          <a:p>
            <a:pPr marL="742950" lvl="1" indent="-285750">
              <a:buFont typeface="Arial" panose="020B0604020202020204" pitchFamily="34" charset="0"/>
              <a:buChar char="•"/>
            </a:pPr>
            <a:r>
              <a:rPr lang="en-IN" dirty="0"/>
              <a:t>Senior Citizen &amp; Low-Income Health Benefits</a:t>
            </a:r>
          </a:p>
          <a:p>
            <a:pPr marL="742950" lvl="1" indent="-285750">
              <a:buFont typeface="Arial" panose="020B0604020202020204" pitchFamily="34" charset="0"/>
              <a:buChar char="•"/>
            </a:pPr>
            <a:r>
              <a:rPr lang="en-IN" dirty="0"/>
              <a:t>Preventive Health &amp; Wellness Schemes</a:t>
            </a:r>
          </a:p>
        </p:txBody>
      </p:sp>
      <p:sp>
        <p:nvSpPr>
          <p:cNvPr id="3" name="Rectangle: Rounded Corners 2">
            <a:extLst>
              <a:ext uri="{FF2B5EF4-FFF2-40B4-BE49-F238E27FC236}">
                <a16:creationId xmlns:a16="http://schemas.microsoft.com/office/drawing/2014/main" id="{D6D7C255-E26D-F083-7DC7-08028EF8E081}"/>
              </a:ext>
            </a:extLst>
          </p:cNvPr>
          <p:cNvSpPr/>
          <p:nvPr/>
        </p:nvSpPr>
        <p:spPr>
          <a:xfrm>
            <a:off x="8681013" y="1614077"/>
            <a:ext cx="5313283" cy="250072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Arial" panose="020B0604020202020204" pitchFamily="34" charset="0"/>
              <a:buChar char="•"/>
            </a:pPr>
            <a:r>
              <a:rPr lang="en-IN" sz="1400" b="1" dirty="0">
                <a:solidFill>
                  <a:schemeClr val="tx1"/>
                </a:solidFill>
              </a:rPr>
              <a:t>KPIs &amp; Dashboards</a:t>
            </a:r>
            <a:endParaRPr lang="en-IN" sz="1400" dirty="0">
              <a:solidFill>
                <a:schemeClr val="tx1"/>
              </a:solidFill>
            </a:endParaRPr>
          </a:p>
          <a:p>
            <a:pPr marL="285750" indent="-285750">
              <a:lnSpc>
                <a:spcPct val="150000"/>
              </a:lnSpc>
              <a:buFont typeface="Arial" panose="020B0604020202020204" pitchFamily="34" charset="0"/>
              <a:buChar char="•"/>
            </a:pPr>
            <a:r>
              <a:rPr lang="en-IN" sz="1400" b="1" dirty="0">
                <a:solidFill>
                  <a:schemeClr val="tx1"/>
                </a:solidFill>
              </a:rPr>
              <a:t>National Health Dashboard</a:t>
            </a:r>
            <a:endParaRPr lang="en-IN" sz="1400" b="1" dirty="0">
              <a:solidFill>
                <a:schemeClr val="tx1"/>
              </a:solidFill>
              <a:latin typeface="Inter Light" panose="02000403000000020004" pitchFamily="50" charset="0"/>
              <a:ea typeface="Inter Light" panose="02000403000000020004" pitchFamily="50" charset="0"/>
              <a:cs typeface="Inter Light" panose="02000403000000020004" pitchFamily="50" charset="0"/>
            </a:endParaRPr>
          </a:p>
          <a:p>
            <a:pPr marL="285750" indent="-285750">
              <a:lnSpc>
                <a:spcPct val="150000"/>
              </a:lnSpc>
              <a:buFont typeface="Arial" panose="020B0604020202020204" pitchFamily="34" charset="0"/>
              <a:buChar char="•"/>
            </a:pPr>
            <a:r>
              <a:rPr lang="en-IN" sz="1400" b="1" dirty="0">
                <a:solidFill>
                  <a:schemeClr val="tx1"/>
                </a:solidFill>
              </a:rPr>
              <a:t>Scheme Utilization &amp; Effectiveness</a:t>
            </a:r>
          </a:p>
          <a:p>
            <a:pPr marL="285750" indent="-285750">
              <a:lnSpc>
                <a:spcPct val="150000"/>
              </a:lnSpc>
              <a:buFont typeface="Arial" panose="020B0604020202020204" pitchFamily="34" charset="0"/>
              <a:buChar char="•"/>
            </a:pPr>
            <a:r>
              <a:rPr lang="en-IN" sz="1400" b="1" dirty="0">
                <a:solidFill>
                  <a:schemeClr val="tx1"/>
                </a:solidFill>
              </a:rPr>
              <a:t>Awareness vs Enrolments Analysis</a:t>
            </a:r>
          </a:p>
          <a:p>
            <a:pPr marL="285750" indent="-285750">
              <a:lnSpc>
                <a:spcPct val="150000"/>
              </a:lnSpc>
              <a:buFont typeface="Arial" panose="020B0604020202020204" pitchFamily="34" charset="0"/>
              <a:buChar char="•"/>
            </a:pPr>
            <a:r>
              <a:rPr lang="en-IN" sz="1400" b="1" dirty="0">
                <a:solidFill>
                  <a:schemeClr val="tx1"/>
                </a:solidFill>
              </a:rPr>
              <a:t>Disease-Wise Treatment </a:t>
            </a:r>
          </a:p>
          <a:p>
            <a:pPr marL="285750" indent="-285750">
              <a:lnSpc>
                <a:spcPct val="150000"/>
              </a:lnSpc>
              <a:buFont typeface="Arial" panose="020B0604020202020204" pitchFamily="34" charset="0"/>
              <a:buChar char="•"/>
            </a:pPr>
            <a:r>
              <a:rPr lang="en-IN" sz="1400" b="1" dirty="0">
                <a:solidFill>
                  <a:schemeClr val="tx1"/>
                </a:solidFill>
              </a:rPr>
              <a:t>Budget Allocation &amp; Policy Effectiveness Summaries</a:t>
            </a:r>
          </a:p>
          <a:p>
            <a:pPr marL="285750" lvl="0" indent="-285750">
              <a:lnSpc>
                <a:spcPct val="150000"/>
              </a:lnSpc>
              <a:buFont typeface="Arial" panose="020B0604020202020204" pitchFamily="34" charset="0"/>
              <a:buChar char="•"/>
            </a:pPr>
            <a:r>
              <a:rPr lang="en-IN" sz="1400" b="1" dirty="0">
                <a:solidFill>
                  <a:schemeClr val="tx1"/>
                </a:solidFill>
              </a:rPr>
              <a:t>Auto-generated status reports</a:t>
            </a:r>
          </a:p>
        </p:txBody>
      </p:sp>
      <p:sp>
        <p:nvSpPr>
          <p:cNvPr id="9" name="Rectangle 8">
            <a:extLst>
              <a:ext uri="{FF2B5EF4-FFF2-40B4-BE49-F238E27FC236}">
                <a16:creationId xmlns:a16="http://schemas.microsoft.com/office/drawing/2014/main" id="{0A72B3AE-33E7-FD02-AE8A-CB8774105435}"/>
              </a:ext>
            </a:extLst>
          </p:cNvPr>
          <p:cNvSpPr/>
          <p:nvPr/>
        </p:nvSpPr>
        <p:spPr>
          <a:xfrm>
            <a:off x="7935433" y="7204877"/>
            <a:ext cx="6186185" cy="3009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Healthcare Analytics projected to reach </a:t>
            </a:r>
            <a:r>
              <a:rPr lang="en-US" sz="1600" b="1" dirty="0">
                <a:solidFill>
                  <a:srgbClr val="FF0000"/>
                </a:solidFill>
              </a:rPr>
              <a:t>$198B–$369B+</a:t>
            </a:r>
            <a:r>
              <a:rPr lang="en-US" sz="1600" b="1" dirty="0">
                <a:solidFill>
                  <a:schemeClr val="tx1"/>
                </a:solidFill>
              </a:rPr>
              <a:t> </a:t>
            </a:r>
            <a:r>
              <a:rPr lang="en-US" sz="1600" dirty="0">
                <a:solidFill>
                  <a:schemeClr val="tx1"/>
                </a:solidFill>
              </a:rPr>
              <a:t>by early 2030s</a:t>
            </a:r>
            <a:endParaRPr lang="en-IN" sz="1600" dirty="0" err="1">
              <a:solidFill>
                <a:schemeClr val="tx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5" name="Slide3">
            <a:hlinkClick r:id="" action="ppaction://media"/>
            <a:extLst>
              <a:ext uri="{FF2B5EF4-FFF2-40B4-BE49-F238E27FC236}">
                <a16:creationId xmlns:a16="http://schemas.microsoft.com/office/drawing/2014/main" id="{BABDF3ED-1554-C5AB-CEFB-08DFD62847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18787" y="782885"/>
            <a:ext cx="406400" cy="406400"/>
          </a:xfrm>
          <a:prstGeom prst="rect">
            <a:avLst/>
          </a:prstGeom>
        </p:spPr>
      </p:pic>
    </p:spTree>
    <p:extLst>
      <p:ext uri="{BB962C8B-B14F-4D97-AF65-F5344CB8AC3E}">
        <p14:creationId xmlns:p14="http://schemas.microsoft.com/office/powerpoint/2010/main" val="392302573"/>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E81C1-44D8-7EC7-EDFD-11063CD128F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B065A2-43F3-4DB1-96A7-44DF18132620}"/>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Client/Industry Relevance</a:t>
            </a:r>
            <a:endParaRPr lang="en-US" dirty="0">
              <a:solidFill>
                <a:srgbClr val="7030A0"/>
              </a:solidFill>
            </a:endParaRPr>
          </a:p>
        </p:txBody>
      </p:sp>
      <p:sp>
        <p:nvSpPr>
          <p:cNvPr id="12" name="Title 1">
            <a:extLst>
              <a:ext uri="{FF2B5EF4-FFF2-40B4-BE49-F238E27FC236}">
                <a16:creationId xmlns:a16="http://schemas.microsoft.com/office/drawing/2014/main" id="{D2116E8D-6165-3974-BA1A-F313C36C5F35}"/>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Alignment with real-world client challenges and industry context</a:t>
            </a:r>
          </a:p>
        </p:txBody>
      </p:sp>
      <p:sp>
        <p:nvSpPr>
          <p:cNvPr id="14" name="TextBox 13">
            <a:extLst>
              <a:ext uri="{FF2B5EF4-FFF2-40B4-BE49-F238E27FC236}">
                <a16:creationId xmlns:a16="http://schemas.microsoft.com/office/drawing/2014/main" id="{A9272998-DA56-A6A4-5086-5AAF40A82B0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6" name="TextBox 5">
            <a:extLst>
              <a:ext uri="{FF2B5EF4-FFF2-40B4-BE49-F238E27FC236}">
                <a16:creationId xmlns:a16="http://schemas.microsoft.com/office/drawing/2014/main" id="{E7FB8C17-86CB-7FB8-F2F7-EDD2D59F9915}"/>
              </a:ext>
            </a:extLst>
          </p:cNvPr>
          <p:cNvSpPr txBox="1"/>
          <p:nvPr/>
        </p:nvSpPr>
        <p:spPr>
          <a:xfrm>
            <a:off x="484186" y="2059707"/>
            <a:ext cx="13510109" cy="6186309"/>
          </a:xfrm>
          <a:prstGeom prst="rect">
            <a:avLst/>
          </a:prstGeom>
          <a:noFill/>
        </p:spPr>
        <p:txBody>
          <a:bodyPr wrap="square">
            <a:spAutoFit/>
          </a:bodyPr>
          <a:lstStyle/>
          <a:p>
            <a:pPr lvl="1"/>
            <a:r>
              <a:rPr lang="en-IN" b="1" dirty="0">
                <a:solidFill>
                  <a:srgbClr val="7030A0"/>
                </a:solidFill>
              </a:rPr>
              <a:t>Value Delivered</a:t>
            </a:r>
          </a:p>
          <a:p>
            <a:pPr lvl="1"/>
            <a:r>
              <a:rPr lang="en-IN" dirty="0"/>
              <a:t>For Policymakers</a:t>
            </a:r>
          </a:p>
          <a:p>
            <a:pPr marL="1200150" lvl="2" indent="-285750">
              <a:buFont typeface="Arial" panose="020B0604020202020204" pitchFamily="34" charset="0"/>
              <a:buChar char="•"/>
            </a:pPr>
            <a:r>
              <a:rPr lang="en-IN" dirty="0"/>
              <a:t>Clear visibility into what works and what doesn’t</a:t>
            </a:r>
          </a:p>
          <a:p>
            <a:pPr marL="1200150" lvl="2" indent="-285750">
              <a:buFont typeface="Arial" panose="020B0604020202020204" pitchFamily="34" charset="0"/>
              <a:buChar char="•"/>
            </a:pPr>
            <a:r>
              <a:rPr lang="en-IN" dirty="0"/>
              <a:t>Data-backed funding and policy decisions</a:t>
            </a:r>
          </a:p>
          <a:p>
            <a:pPr marL="1200150" lvl="2" indent="-285750">
              <a:buFont typeface="Arial" panose="020B0604020202020204" pitchFamily="34" charset="0"/>
              <a:buChar char="•"/>
            </a:pPr>
            <a:r>
              <a:rPr lang="en-IN" dirty="0"/>
              <a:t>Move from reporting to insight</a:t>
            </a:r>
          </a:p>
          <a:p>
            <a:pPr lvl="1"/>
            <a:r>
              <a:rPr lang="en-IN" dirty="0"/>
              <a:t>For Health Departments</a:t>
            </a:r>
          </a:p>
          <a:p>
            <a:pPr marL="1200150" lvl="2" indent="-285750">
              <a:buFont typeface="Arial" panose="020B0604020202020204" pitchFamily="34" charset="0"/>
              <a:buChar char="•"/>
            </a:pPr>
            <a:r>
              <a:rPr lang="en-IN" dirty="0"/>
              <a:t>Better targeting of awareness campaigns</a:t>
            </a:r>
          </a:p>
          <a:p>
            <a:pPr marL="1200150" lvl="2" indent="-285750">
              <a:buFont typeface="Arial" panose="020B0604020202020204" pitchFamily="34" charset="0"/>
              <a:buChar char="•"/>
            </a:pPr>
            <a:r>
              <a:rPr lang="en-IN" dirty="0"/>
              <a:t>Enable outcome-driven healthcare governance</a:t>
            </a:r>
          </a:p>
          <a:p>
            <a:pPr marL="1200150" lvl="2" indent="-285750">
              <a:buFont typeface="Arial" panose="020B0604020202020204" pitchFamily="34" charset="0"/>
              <a:buChar char="•"/>
            </a:pPr>
            <a:r>
              <a:rPr lang="en-IN" dirty="0"/>
              <a:t>Optimized infrastructure and workforce planning</a:t>
            </a:r>
          </a:p>
          <a:p>
            <a:pPr lvl="1"/>
            <a:r>
              <a:rPr lang="en-IN" dirty="0"/>
              <a:t>For Citizens</a:t>
            </a:r>
          </a:p>
          <a:p>
            <a:pPr marL="1200150" lvl="2" indent="-285750">
              <a:buFont typeface="Arial" panose="020B0604020202020204" pitchFamily="34" charset="0"/>
              <a:buChar char="•"/>
            </a:pPr>
            <a:r>
              <a:rPr lang="en-IN" dirty="0"/>
              <a:t>Improved access to affordable healthcare</a:t>
            </a:r>
          </a:p>
          <a:p>
            <a:pPr marL="1200150" lvl="2" indent="-285750">
              <a:buFont typeface="Arial" panose="020B0604020202020204" pitchFamily="34" charset="0"/>
              <a:buChar char="•"/>
            </a:pPr>
            <a:r>
              <a:rPr lang="en-IN" dirty="0"/>
              <a:t>Reduced delays and financial burden</a:t>
            </a:r>
          </a:p>
          <a:p>
            <a:pPr lvl="1"/>
            <a:r>
              <a:rPr lang="en-IN" b="1" dirty="0">
                <a:solidFill>
                  <a:srgbClr val="7030A0"/>
                </a:solidFill>
              </a:rPr>
              <a:t>Implementation Roadmap (High-Level)</a:t>
            </a:r>
          </a:p>
          <a:p>
            <a:pPr lvl="1"/>
            <a:r>
              <a:rPr lang="en-US" dirty="0"/>
              <a:t>Estimated share </a:t>
            </a:r>
            <a:r>
              <a:rPr lang="en-US" dirty="0">
                <a:solidFill>
                  <a:srgbClr val="FF0000"/>
                </a:solidFill>
              </a:rPr>
              <a:t>opportunity: 25–30% </a:t>
            </a:r>
            <a:r>
              <a:rPr lang="en-US" dirty="0"/>
              <a:t>of analytics implementation market</a:t>
            </a:r>
            <a:endParaRPr lang="en-IN" dirty="0">
              <a:solidFill>
                <a:srgbClr val="7030A0"/>
              </a:solidFill>
            </a:endParaRPr>
          </a:p>
          <a:p>
            <a:pPr lvl="2"/>
            <a:r>
              <a:rPr lang="en-IN" dirty="0"/>
              <a:t>Phase 1: Data integration &amp; governance</a:t>
            </a:r>
          </a:p>
          <a:p>
            <a:pPr lvl="2"/>
            <a:r>
              <a:rPr lang="en-IN" dirty="0"/>
              <a:t>Phase 2: Analytics &amp; dashboards</a:t>
            </a:r>
          </a:p>
          <a:p>
            <a:pPr lvl="2"/>
            <a:r>
              <a:rPr lang="en-IN" dirty="0"/>
              <a:t>Phase 3: Advanced insights &amp; AI</a:t>
            </a:r>
          </a:p>
          <a:p>
            <a:pPr lvl="1"/>
            <a:r>
              <a:rPr lang="en-IN" b="1" dirty="0">
                <a:solidFill>
                  <a:srgbClr val="7030A0"/>
                </a:solidFill>
              </a:rPr>
              <a:t>Future Enhancements</a:t>
            </a:r>
            <a:endParaRPr lang="en-IN" dirty="0">
              <a:solidFill>
                <a:srgbClr val="7030A0"/>
              </a:solidFill>
            </a:endParaRPr>
          </a:p>
          <a:p>
            <a:pPr marL="1200150" lvl="2" indent="-285750">
              <a:buFont typeface="Arial" panose="020B0604020202020204" pitchFamily="34" charset="0"/>
              <a:buChar char="•"/>
            </a:pPr>
            <a:r>
              <a:rPr lang="en-IN" dirty="0"/>
              <a:t>AI-driven disease outbreak prediction</a:t>
            </a:r>
          </a:p>
          <a:p>
            <a:pPr marL="1200150" lvl="2" indent="-285750">
              <a:buFont typeface="Arial" panose="020B0604020202020204" pitchFamily="34" charset="0"/>
              <a:buChar char="•"/>
            </a:pPr>
            <a:r>
              <a:rPr lang="en-IN" dirty="0"/>
              <a:t>Personalized scheme recommendation for citizens</a:t>
            </a:r>
          </a:p>
          <a:p>
            <a:pPr marL="1200150" lvl="2" indent="-285750">
              <a:buFont typeface="Arial" panose="020B0604020202020204" pitchFamily="34" charset="0"/>
              <a:buChar char="•"/>
            </a:pPr>
            <a:r>
              <a:rPr lang="en-IN" dirty="0"/>
              <a:t>Mobile dashboards for district officers</a:t>
            </a:r>
          </a:p>
          <a:p>
            <a:pPr marL="1200150" lvl="2" indent="-285750">
              <a:buFont typeface="Arial" panose="020B0604020202020204" pitchFamily="34" charset="0"/>
              <a:buChar char="•"/>
            </a:pPr>
            <a:r>
              <a:rPr lang="en-IN" dirty="0"/>
              <a:t>Integration with wearable &amp; preventive health data</a:t>
            </a:r>
          </a:p>
        </p:txBody>
      </p:sp>
      <p:pic>
        <p:nvPicPr>
          <p:cNvPr id="7" name="Picture 6" descr="A diagram of a government healthcare scheme&#10;&#10;AI-generated content may be incorrect.">
            <a:extLst>
              <a:ext uri="{FF2B5EF4-FFF2-40B4-BE49-F238E27FC236}">
                <a16:creationId xmlns:a16="http://schemas.microsoft.com/office/drawing/2014/main" id="{5A0578B8-527E-401E-EBA2-42F9B256713D}"/>
              </a:ext>
            </a:extLst>
          </p:cNvPr>
          <p:cNvPicPr>
            <a:picLocks noChangeAspect="1"/>
          </p:cNvPicPr>
          <p:nvPr/>
        </p:nvPicPr>
        <p:blipFill>
          <a:blip r:embed="rId4"/>
          <a:srcRect t="3277" b="15527"/>
          <a:stretch>
            <a:fillRect/>
          </a:stretch>
        </p:blipFill>
        <p:spPr>
          <a:xfrm>
            <a:off x="8507896" y="2126975"/>
            <a:ext cx="5486400" cy="5466018"/>
          </a:xfrm>
          <a:prstGeom prst="roundRect">
            <a:avLst>
              <a:gd name="adj" fmla="val 16667"/>
            </a:avLst>
          </a:prstGeom>
          <a:ln>
            <a:solidFill>
              <a:srgbClr val="60249E"/>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Slide4">
            <a:hlinkClick r:id="" action="ppaction://media"/>
            <a:extLst>
              <a:ext uri="{FF2B5EF4-FFF2-40B4-BE49-F238E27FC236}">
                <a16:creationId xmlns:a16="http://schemas.microsoft.com/office/drawing/2014/main" id="{471ADBBE-A96C-CB7B-9D47-D5BE706E04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21987" y="965526"/>
            <a:ext cx="406400" cy="406400"/>
          </a:xfrm>
          <a:prstGeom prst="rect">
            <a:avLst/>
          </a:prstGeom>
        </p:spPr>
      </p:pic>
    </p:spTree>
    <p:extLst>
      <p:ext uri="{BB962C8B-B14F-4D97-AF65-F5344CB8AC3E}">
        <p14:creationId xmlns:p14="http://schemas.microsoft.com/office/powerpoint/2010/main" val="1335222647"/>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FA69-F887-C420-673D-3E940729F7E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BA8135A-6D60-67FF-33EF-92C46B7613C1}"/>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694A8411-FE48-6E78-B033-B2DBFAB54043}"/>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B1AFB54-FE27-7D27-361E-EBFFAB813CC4}"/>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grpSp>
        <p:nvGrpSpPr>
          <p:cNvPr id="44" name="Group 43">
            <a:extLst>
              <a:ext uri="{FF2B5EF4-FFF2-40B4-BE49-F238E27FC236}">
                <a16:creationId xmlns:a16="http://schemas.microsoft.com/office/drawing/2014/main" id="{44699536-F0DD-515D-F77A-7F998C30DA93}"/>
              </a:ext>
            </a:extLst>
          </p:cNvPr>
          <p:cNvGrpSpPr/>
          <p:nvPr/>
        </p:nvGrpSpPr>
        <p:grpSpPr>
          <a:xfrm>
            <a:off x="1463139" y="2831894"/>
            <a:ext cx="11552201" cy="4282633"/>
            <a:chOff x="2660622" y="2782150"/>
            <a:chExt cx="11552201" cy="4282633"/>
          </a:xfrm>
        </p:grpSpPr>
        <p:sp>
          <p:nvSpPr>
            <p:cNvPr id="4" name="Rectangle: Rounded Corners 3">
              <a:extLst>
                <a:ext uri="{FF2B5EF4-FFF2-40B4-BE49-F238E27FC236}">
                  <a16:creationId xmlns:a16="http://schemas.microsoft.com/office/drawing/2014/main" id="{9055F190-AFA5-2160-7ADC-286135F574B0}"/>
                </a:ext>
              </a:extLst>
            </p:cNvPr>
            <p:cNvSpPr/>
            <p:nvPr/>
          </p:nvSpPr>
          <p:spPr>
            <a:xfrm>
              <a:off x="2660622" y="2782150"/>
              <a:ext cx="11545746" cy="42826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err="1">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43" name="Group 42">
              <a:extLst>
                <a:ext uri="{FF2B5EF4-FFF2-40B4-BE49-F238E27FC236}">
                  <a16:creationId xmlns:a16="http://schemas.microsoft.com/office/drawing/2014/main" id="{533EBD24-C4AC-B104-132A-9B6DAD8DE4D1}"/>
                </a:ext>
              </a:extLst>
            </p:cNvPr>
            <p:cNvGrpSpPr/>
            <p:nvPr/>
          </p:nvGrpSpPr>
          <p:grpSpPr>
            <a:xfrm>
              <a:off x="3579668" y="2871708"/>
              <a:ext cx="10633155" cy="4103519"/>
              <a:chOff x="3579668" y="2871708"/>
              <a:chExt cx="10633155" cy="4103519"/>
            </a:xfrm>
          </p:grpSpPr>
          <p:cxnSp>
            <p:nvCxnSpPr>
              <p:cNvPr id="11" name="Straight Arrow Connector 10">
                <a:extLst>
                  <a:ext uri="{FF2B5EF4-FFF2-40B4-BE49-F238E27FC236}">
                    <a16:creationId xmlns:a16="http://schemas.microsoft.com/office/drawing/2014/main" id="{52A59445-1636-98AE-A004-27964F5FA37A}"/>
                  </a:ext>
                </a:extLst>
              </p:cNvPr>
              <p:cNvCxnSpPr>
                <a:cxnSpLocks/>
              </p:cNvCxnSpPr>
              <p:nvPr/>
            </p:nvCxnSpPr>
            <p:spPr>
              <a:xfrm>
                <a:off x="5091590" y="5051207"/>
                <a:ext cx="641946" cy="644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F580C30-D5FD-6CA8-67B8-E86E89FA6D6C}"/>
                  </a:ext>
                </a:extLst>
              </p:cNvPr>
              <p:cNvSpPr txBox="1"/>
              <p:nvPr/>
            </p:nvSpPr>
            <p:spPr>
              <a:xfrm>
                <a:off x="3868667" y="3811429"/>
                <a:ext cx="1067921"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Source Data</a:t>
                </a:r>
              </a:p>
            </p:txBody>
          </p:sp>
          <p:cxnSp>
            <p:nvCxnSpPr>
              <p:cNvPr id="22" name="Straight Arrow Connector 21">
                <a:extLst>
                  <a:ext uri="{FF2B5EF4-FFF2-40B4-BE49-F238E27FC236}">
                    <a16:creationId xmlns:a16="http://schemas.microsoft.com/office/drawing/2014/main" id="{8D21DA23-54CF-4ED3-F5C8-127A64C30239}"/>
                  </a:ext>
                </a:extLst>
              </p:cNvPr>
              <p:cNvCxnSpPr>
                <a:cxnSpLocks/>
              </p:cNvCxnSpPr>
              <p:nvPr/>
            </p:nvCxnSpPr>
            <p:spPr>
              <a:xfrm>
                <a:off x="8169308" y="5014949"/>
                <a:ext cx="528375" cy="192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Diagram 26">
                <a:extLst>
                  <a:ext uri="{FF2B5EF4-FFF2-40B4-BE49-F238E27FC236}">
                    <a16:creationId xmlns:a16="http://schemas.microsoft.com/office/drawing/2014/main" id="{EFB4B4DE-7E28-26F6-9C66-36CF433B8B89}"/>
                  </a:ext>
                </a:extLst>
              </p:cNvPr>
              <p:cNvGraphicFramePr/>
              <p:nvPr>
                <p:extLst>
                  <p:ext uri="{D42A27DB-BD31-4B8C-83A1-F6EECF244321}">
                    <p14:modId xmlns:p14="http://schemas.microsoft.com/office/powerpoint/2010/main" val="3204183780"/>
                  </p:ext>
                </p:extLst>
              </p:nvPr>
            </p:nvGraphicFramePr>
            <p:xfrm>
              <a:off x="9998006" y="2871708"/>
              <a:ext cx="4214817" cy="4103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9" name="Straight Arrow Connector 28">
                <a:extLst>
                  <a:ext uri="{FF2B5EF4-FFF2-40B4-BE49-F238E27FC236}">
                    <a16:creationId xmlns:a16="http://schemas.microsoft.com/office/drawing/2014/main" id="{87D5F81D-9B21-5008-8A4C-5A026AF2875E}"/>
                  </a:ext>
                </a:extLst>
              </p:cNvPr>
              <p:cNvCxnSpPr>
                <a:cxnSpLocks/>
              </p:cNvCxnSpPr>
              <p:nvPr/>
            </p:nvCxnSpPr>
            <p:spPr>
              <a:xfrm flipV="1">
                <a:off x="9833258" y="5057656"/>
                <a:ext cx="662702" cy="192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045200E-4262-F719-5311-AAA46F7DCA0B}"/>
                  </a:ext>
                </a:extLst>
              </p:cNvPr>
              <p:cNvSpPr txBox="1"/>
              <p:nvPr/>
            </p:nvSpPr>
            <p:spPr>
              <a:xfrm>
                <a:off x="4988688" y="3055715"/>
                <a:ext cx="5507272" cy="338554"/>
              </a:xfrm>
              <a:prstGeom prst="rect">
                <a:avLst/>
              </a:prstGeom>
              <a:noFill/>
            </p:spPr>
            <p:txBody>
              <a:bodyPr wrap="square" rtlCol="0">
                <a:spAutoFit/>
              </a:bodyPr>
              <a:lstStyle/>
              <a:p>
                <a:pPr algn="ctr">
                  <a:spcAft>
                    <a:spcPts val="600"/>
                  </a:spcAft>
                </a:pPr>
                <a:r>
                  <a:rPr lang="en-IN" sz="1600" b="1" dirty="0">
                    <a:latin typeface="Inter Light" panose="02000403000000020004" pitchFamily="50" charset="0"/>
                    <a:ea typeface="Inter Light" panose="02000403000000020004" pitchFamily="50" charset="0"/>
                    <a:cs typeface="Inter Light" panose="02000403000000020004" pitchFamily="50" charset="0"/>
                  </a:rPr>
                  <a:t>Technology Architecture &amp; Flow Chart</a:t>
                </a:r>
              </a:p>
            </p:txBody>
          </p:sp>
          <p:sp>
            <p:nvSpPr>
              <p:cNvPr id="6" name="Oval 5">
                <a:extLst>
                  <a:ext uri="{FF2B5EF4-FFF2-40B4-BE49-F238E27FC236}">
                    <a16:creationId xmlns:a16="http://schemas.microsoft.com/office/drawing/2014/main" id="{3C02A6F3-1393-9E50-2692-5FCFD3AC4428}"/>
                  </a:ext>
                </a:extLst>
              </p:cNvPr>
              <p:cNvSpPr/>
              <p:nvPr/>
            </p:nvSpPr>
            <p:spPr>
              <a:xfrm>
                <a:off x="3579668" y="4193917"/>
                <a:ext cx="1645920" cy="1645920"/>
              </a:xfrm>
              <a:prstGeom prst="ellipse">
                <a:avLst/>
              </a:prstGeom>
              <a:solidFill>
                <a:srgbClr val="F5822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Legacy </a:t>
                </a:r>
                <a:r>
                  <a:rPr sz="1400" b="1" dirty="0">
                    <a:solidFill>
                      <a:srgbClr val="FFFFFF"/>
                    </a:solidFill>
                  </a:rPr>
                  <a:t> Systems</a:t>
                </a:r>
                <a:br>
                  <a:rPr dirty="0"/>
                </a:br>
                <a:r>
                  <a:rPr lang="en-IN" sz="1400" b="1" dirty="0">
                    <a:solidFill>
                      <a:srgbClr val="FFFFFF"/>
                    </a:solidFill>
                  </a:rPr>
                  <a:t>SaaS | ERP</a:t>
                </a:r>
                <a:r>
                  <a:rPr sz="1400" b="1" dirty="0">
                    <a:solidFill>
                      <a:srgbClr val="FFFFFF"/>
                    </a:solidFill>
                  </a:rPr>
                  <a:t> | AWS | Cloud</a:t>
                </a:r>
                <a:r>
                  <a:rPr lang="en-IN" sz="1400" b="1" dirty="0">
                    <a:solidFill>
                      <a:srgbClr val="FFFFFF"/>
                    </a:solidFill>
                  </a:rPr>
                  <a:t> etc.</a:t>
                </a:r>
                <a:endParaRPr sz="1400" b="1" dirty="0">
                  <a:solidFill>
                    <a:srgbClr val="FFFFFF"/>
                  </a:solidFill>
                </a:endParaRPr>
              </a:p>
            </p:txBody>
          </p:sp>
          <p:sp>
            <p:nvSpPr>
              <p:cNvPr id="12" name="Rounded Rectangle 5">
                <a:extLst>
                  <a:ext uri="{FF2B5EF4-FFF2-40B4-BE49-F238E27FC236}">
                    <a16:creationId xmlns:a16="http://schemas.microsoft.com/office/drawing/2014/main" id="{A04D1230-E6B8-DDC9-E7DF-F42CED9BDE59}"/>
                  </a:ext>
                </a:extLst>
              </p:cNvPr>
              <p:cNvSpPr/>
              <p:nvPr/>
            </p:nvSpPr>
            <p:spPr>
              <a:xfrm>
                <a:off x="8694154" y="3744641"/>
                <a:ext cx="1422133" cy="2623225"/>
              </a:xfrm>
              <a:prstGeom prst="roundRect">
                <a:avLst/>
              </a:prstGeom>
              <a:solidFill>
                <a:srgbClr val="92D050"/>
              </a:solidFill>
              <a:ln>
                <a:solidFill>
                  <a:srgbClr val="FFFFFF"/>
                </a:solidFill>
              </a:ln>
            </p:spPr>
            <p:style>
              <a:lnRef idx="1">
                <a:schemeClr val="accent1"/>
              </a:lnRef>
              <a:fillRef idx="3">
                <a:schemeClr val="accent1"/>
              </a:fillRef>
              <a:effectRef idx="2">
                <a:schemeClr val="accent1"/>
              </a:effectRef>
              <a:fontRef idx="minor">
                <a:schemeClr val="lt1"/>
              </a:fontRef>
            </p:style>
            <p:txBody>
              <a:bodyPr vert="horz"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Cohere AI</a:t>
                </a:r>
              </a:p>
              <a:p>
                <a:pPr algn="ctr"/>
                <a:r>
                  <a:rPr sz="1400" b="1" dirty="0">
                    <a:solidFill>
                      <a:srgbClr val="FFFFFF"/>
                    </a:solidFill>
                  </a:rPr>
                  <a:t>Summarize</a:t>
                </a:r>
                <a:r>
                  <a:rPr lang="en-IN" sz="1400" b="1" dirty="0">
                    <a:solidFill>
                      <a:srgbClr val="FFFFFF"/>
                    </a:solidFill>
                  </a:rPr>
                  <a:t>d Data</a:t>
                </a:r>
                <a:endParaRPr sz="1400" b="1" dirty="0">
                  <a:solidFill>
                    <a:srgbClr val="FFFFFF"/>
                  </a:solidFill>
                </a:endParaRPr>
              </a:p>
            </p:txBody>
          </p:sp>
          <p:grpSp>
            <p:nvGrpSpPr>
              <p:cNvPr id="15" name="Group 14">
                <a:extLst>
                  <a:ext uri="{FF2B5EF4-FFF2-40B4-BE49-F238E27FC236}">
                    <a16:creationId xmlns:a16="http://schemas.microsoft.com/office/drawing/2014/main" id="{E4C09E6C-5FF6-6B1C-0551-2B8195FAF1CB}"/>
                  </a:ext>
                </a:extLst>
              </p:cNvPr>
              <p:cNvGrpSpPr/>
              <p:nvPr/>
            </p:nvGrpSpPr>
            <p:grpSpPr>
              <a:xfrm>
                <a:off x="5724479" y="3747969"/>
                <a:ext cx="2643407" cy="2623225"/>
                <a:chOff x="4632395" y="3666628"/>
                <a:chExt cx="3742849" cy="1877646"/>
              </a:xfrm>
              <a:solidFill>
                <a:schemeClr val="accent6">
                  <a:lumMod val="50000"/>
                </a:schemeClr>
              </a:solidFill>
            </p:grpSpPr>
            <p:sp>
              <p:nvSpPr>
                <p:cNvPr id="7" name="Rounded Rectangle 3">
                  <a:extLst>
                    <a:ext uri="{FF2B5EF4-FFF2-40B4-BE49-F238E27FC236}">
                      <a16:creationId xmlns:a16="http://schemas.microsoft.com/office/drawing/2014/main" id="{F811446C-D22C-C779-6898-849532622CC1}"/>
                    </a:ext>
                  </a:extLst>
                </p:cNvPr>
                <p:cNvSpPr/>
                <p:nvPr/>
              </p:nvSpPr>
              <p:spPr>
                <a:xfrm>
                  <a:off x="4632395" y="3666628"/>
                  <a:ext cx="3742849" cy="1877646"/>
                </a:xfrm>
                <a:prstGeom prst="roundRect">
                  <a:avLst/>
                </a:prstGeom>
                <a:grpFill/>
                <a:ln>
                  <a:solidFill>
                    <a:srgbClr val="FFFFFF"/>
                  </a:solidFill>
                </a:ln>
              </p:spPr>
              <p:style>
                <a:lnRef idx="1">
                  <a:schemeClr val="accent1"/>
                </a:lnRef>
                <a:fillRef idx="3">
                  <a:schemeClr val="accent1"/>
                </a:fillRef>
                <a:effectRef idx="2">
                  <a:schemeClr val="accent1"/>
                </a:effectRef>
                <a:fontRef idx="minor">
                  <a:schemeClr val="lt1"/>
                </a:fontRef>
              </p:style>
              <p:txBody>
                <a:bodyPr vert="horz"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b="1" dirty="0">
                      <a:solidFill>
                        <a:srgbClr val="FFFFFF"/>
                      </a:solidFill>
                    </a:rPr>
                    <a:t>Oracle APEX</a:t>
                  </a:r>
                </a:p>
              </p:txBody>
            </p:sp>
            <p:sp>
              <p:nvSpPr>
                <p:cNvPr id="10" name="Rounded Rectangle 4">
                  <a:extLst>
                    <a:ext uri="{FF2B5EF4-FFF2-40B4-BE49-F238E27FC236}">
                      <a16:creationId xmlns:a16="http://schemas.microsoft.com/office/drawing/2014/main" id="{E80484D3-F377-2C12-055A-97D54186D4CA}"/>
                    </a:ext>
                  </a:extLst>
                </p:cNvPr>
                <p:cNvSpPr/>
                <p:nvPr/>
              </p:nvSpPr>
              <p:spPr>
                <a:xfrm>
                  <a:off x="5666629" y="4118949"/>
                  <a:ext cx="2440756" cy="1202160"/>
                </a:xfrm>
                <a:prstGeom prst="roundRect">
                  <a:avLst/>
                </a:prstGeom>
                <a:solidFill>
                  <a:schemeClr val="accent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Analytics &amp; D</a:t>
                  </a:r>
                  <a:r>
                    <a:rPr sz="1400" b="1" dirty="0">
                      <a:solidFill>
                        <a:srgbClr val="FFFFFF"/>
                      </a:solidFill>
                    </a:rPr>
                    <a:t>dashboard</a:t>
                  </a:r>
                  <a:br>
                    <a:rPr dirty="0"/>
                  </a:br>
                  <a:endParaRPr sz="1400" b="1" dirty="0">
                    <a:solidFill>
                      <a:srgbClr val="FFFFFF"/>
                    </a:solidFill>
                  </a:endParaRPr>
                </a:p>
              </p:txBody>
            </p:sp>
            <p:sp>
              <p:nvSpPr>
                <p:cNvPr id="13" name="Rounded Rectangle 5">
                  <a:extLst>
                    <a:ext uri="{FF2B5EF4-FFF2-40B4-BE49-F238E27FC236}">
                      <a16:creationId xmlns:a16="http://schemas.microsoft.com/office/drawing/2014/main" id="{88A48588-82AB-66B2-2447-D3F7AE61160D}"/>
                    </a:ext>
                  </a:extLst>
                </p:cNvPr>
                <p:cNvSpPr/>
                <p:nvPr/>
              </p:nvSpPr>
              <p:spPr>
                <a:xfrm>
                  <a:off x="4871953" y="4118949"/>
                  <a:ext cx="582551" cy="1202160"/>
                </a:xfrm>
                <a:prstGeom prst="roundRect">
                  <a:avLst/>
                </a:prstGeom>
                <a:solidFill>
                  <a:srgbClr val="7030A0"/>
                </a:solidFill>
                <a:ln>
                  <a:solidFill>
                    <a:srgbClr val="FFFFFF"/>
                  </a:solidFill>
                </a:ln>
              </p:spPr>
              <p:style>
                <a:lnRef idx="1">
                  <a:schemeClr val="accent1"/>
                </a:lnRef>
                <a:fillRef idx="3">
                  <a:schemeClr val="accent1"/>
                </a:fillRef>
                <a:effectRef idx="2">
                  <a:schemeClr val="accent1"/>
                </a:effectRef>
                <a:fontRef idx="minor">
                  <a:schemeClr val="lt1"/>
                </a:fontRef>
              </p:style>
              <p:txBody>
                <a:bodyPr vert="vert27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1400" b="1" dirty="0">
                      <a:solidFill>
                        <a:srgbClr val="FFFFFF"/>
                      </a:solidFill>
                    </a:rPr>
                    <a:t>Data Mapping</a:t>
                  </a:r>
                </a:p>
              </p:txBody>
            </p:sp>
          </p:grpSp>
          <p:sp>
            <p:nvSpPr>
              <p:cNvPr id="20" name="TextBox 19">
                <a:extLst>
                  <a:ext uri="{FF2B5EF4-FFF2-40B4-BE49-F238E27FC236}">
                    <a16:creationId xmlns:a16="http://schemas.microsoft.com/office/drawing/2014/main" id="{B8110795-5469-BB03-43B2-B2EEB47B9552}"/>
                  </a:ext>
                </a:extLst>
              </p:cNvPr>
              <p:cNvSpPr txBox="1"/>
              <p:nvPr/>
            </p:nvSpPr>
            <p:spPr>
              <a:xfrm>
                <a:off x="8770582" y="3955319"/>
                <a:ext cx="1277751" cy="276999"/>
              </a:xfrm>
              <a:prstGeom prst="rect">
                <a:avLst/>
              </a:prstGeom>
              <a:noFill/>
            </p:spPr>
            <p:txBody>
              <a:bodyPr wrap="square" rtlCol="0">
                <a:spAutoFit/>
              </a:bodyPr>
              <a:lstStyle/>
              <a:p>
                <a:pPr algn="ctr">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Data Analytics</a:t>
                </a:r>
              </a:p>
            </p:txBody>
          </p:sp>
          <p:graphicFrame>
            <p:nvGraphicFramePr>
              <p:cNvPr id="19" name="Diagram 18">
                <a:extLst>
                  <a:ext uri="{FF2B5EF4-FFF2-40B4-BE49-F238E27FC236}">
                    <a16:creationId xmlns:a16="http://schemas.microsoft.com/office/drawing/2014/main" id="{08BEF623-9FFD-F617-F87A-474FB0934BCA}"/>
                  </a:ext>
                </a:extLst>
              </p:cNvPr>
              <p:cNvGraphicFramePr/>
              <p:nvPr>
                <p:extLst>
                  <p:ext uri="{D42A27DB-BD31-4B8C-83A1-F6EECF244321}">
                    <p14:modId xmlns:p14="http://schemas.microsoft.com/office/powerpoint/2010/main" val="1192533273"/>
                  </p:ext>
                </p:extLst>
              </p:nvPr>
            </p:nvGraphicFramePr>
            <p:xfrm>
              <a:off x="6894659" y="5004927"/>
              <a:ext cx="840681" cy="6582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1" name="TextBox 20">
                <a:extLst>
                  <a:ext uri="{FF2B5EF4-FFF2-40B4-BE49-F238E27FC236}">
                    <a16:creationId xmlns:a16="http://schemas.microsoft.com/office/drawing/2014/main" id="{71EDFD86-ECB5-3725-B8F9-E0CB1C9D62D6}"/>
                  </a:ext>
                </a:extLst>
              </p:cNvPr>
              <p:cNvSpPr txBox="1"/>
              <p:nvPr/>
            </p:nvSpPr>
            <p:spPr>
              <a:xfrm>
                <a:off x="6863787" y="5686277"/>
                <a:ext cx="1006622" cy="307777"/>
              </a:xfrm>
              <a:prstGeom prst="rect">
                <a:avLst/>
              </a:prstGeom>
              <a:noFill/>
            </p:spPr>
            <p:txBody>
              <a:bodyPr wrap="none" rtlCol="0">
                <a:spAutoFit/>
              </a:bodyPr>
              <a:lstStyle/>
              <a:p>
                <a:pPr algn="l">
                  <a:spcAft>
                    <a:spcPts val="600"/>
                  </a:spcAft>
                </a:pPr>
                <a:r>
                  <a:rPr lang="en-IN" sz="1400" b="1" dirty="0">
                    <a:solidFill>
                      <a:schemeClr val="bg1">
                        <a:lumMod val="95000"/>
                      </a:schemeClr>
                    </a:solidFill>
                    <a:ea typeface="Inter Light" panose="02000403000000020004" pitchFamily="50" charset="0"/>
                    <a:cs typeface="Inter Light" panose="02000403000000020004" pitchFamily="50" charset="0"/>
                  </a:rPr>
                  <a:t>Cohere API</a:t>
                </a:r>
              </a:p>
            </p:txBody>
          </p:sp>
          <p:pic>
            <p:nvPicPr>
              <p:cNvPr id="34" name="Graphic 33" descr="Tablet outline">
                <a:extLst>
                  <a:ext uri="{FF2B5EF4-FFF2-40B4-BE49-F238E27FC236}">
                    <a16:creationId xmlns:a16="http://schemas.microsoft.com/office/drawing/2014/main" id="{C1DC6FB0-661D-7814-FDA3-7B1C755380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90741" y="4397661"/>
                <a:ext cx="614400" cy="614400"/>
              </a:xfrm>
              <a:prstGeom prst="rect">
                <a:avLst/>
              </a:prstGeom>
            </p:spPr>
          </p:pic>
          <p:pic>
            <p:nvPicPr>
              <p:cNvPr id="36" name="Graphic 35" descr="Smart Phone outline">
                <a:extLst>
                  <a:ext uri="{FF2B5EF4-FFF2-40B4-BE49-F238E27FC236}">
                    <a16:creationId xmlns:a16="http://schemas.microsoft.com/office/drawing/2014/main" id="{E20F4272-2FCA-AF49-702B-4A6095B52F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432156" y="4940878"/>
                <a:ext cx="514022" cy="514022"/>
              </a:xfrm>
              <a:prstGeom prst="rect">
                <a:avLst/>
              </a:prstGeom>
            </p:spPr>
          </p:pic>
          <p:pic>
            <p:nvPicPr>
              <p:cNvPr id="38" name="Graphic 37" descr="Internet outline">
                <a:extLst>
                  <a:ext uri="{FF2B5EF4-FFF2-40B4-BE49-F238E27FC236}">
                    <a16:creationId xmlns:a16="http://schemas.microsoft.com/office/drawing/2014/main" id="{498AD7DC-2B83-3A12-5CB4-147C2DE5D8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117757" y="4086446"/>
                <a:ext cx="614400" cy="614400"/>
              </a:xfrm>
              <a:prstGeom prst="rect">
                <a:avLst/>
              </a:prstGeom>
            </p:spPr>
          </p:pic>
          <p:pic>
            <p:nvPicPr>
              <p:cNvPr id="40" name="Graphic 39" descr="Computer outline">
                <a:extLst>
                  <a:ext uri="{FF2B5EF4-FFF2-40B4-BE49-F238E27FC236}">
                    <a16:creationId xmlns:a16="http://schemas.microsoft.com/office/drawing/2014/main" id="{6FB008A6-F5FE-E708-20A2-2495004070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562011" y="5290834"/>
                <a:ext cx="614400" cy="614400"/>
              </a:xfrm>
              <a:prstGeom prst="rect">
                <a:avLst/>
              </a:prstGeom>
            </p:spPr>
          </p:pic>
          <p:pic>
            <p:nvPicPr>
              <p:cNvPr id="42" name="Graphic 41" descr="Cloud Computing outline">
                <a:extLst>
                  <a:ext uri="{FF2B5EF4-FFF2-40B4-BE49-F238E27FC236}">
                    <a16:creationId xmlns:a16="http://schemas.microsoft.com/office/drawing/2014/main" id="{3D935F6D-AEAA-103C-7491-E514968F565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816406" y="4693067"/>
                <a:ext cx="614400" cy="614400"/>
              </a:xfrm>
              <a:prstGeom prst="rect">
                <a:avLst/>
              </a:prstGeom>
            </p:spPr>
          </p:pic>
        </p:grpSp>
      </p:grpSp>
      <p:pic>
        <p:nvPicPr>
          <p:cNvPr id="8" name="Slide5">
            <a:hlinkClick r:id="" action="ppaction://media"/>
            <a:extLst>
              <a:ext uri="{FF2B5EF4-FFF2-40B4-BE49-F238E27FC236}">
                <a16:creationId xmlns:a16="http://schemas.microsoft.com/office/drawing/2014/main" id="{8BF70EA7-BBCF-E140-ECD7-E8A90B7FAF7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2237453" y="795965"/>
            <a:ext cx="406400" cy="406400"/>
          </a:xfrm>
          <a:prstGeom prst="rect">
            <a:avLst/>
          </a:prstGeom>
        </p:spPr>
      </p:pic>
    </p:spTree>
    <p:extLst>
      <p:ext uri="{BB962C8B-B14F-4D97-AF65-F5344CB8AC3E}">
        <p14:creationId xmlns:p14="http://schemas.microsoft.com/office/powerpoint/2010/main" val="38557993"/>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2A74-7E96-524B-58A0-82BD6A7AC1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368C32-54B4-28BE-A537-690AD8DC17F9}"/>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B878757B-75A7-05D4-CC03-4841C316CDB4}"/>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FBB6267-56B9-5431-397E-62DB68373084}"/>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pic>
        <p:nvPicPr>
          <p:cNvPr id="4" name="Picture 3" descr="A screenshot of a computer&#10;&#10;AI-generated content may be incorrect.">
            <a:extLst>
              <a:ext uri="{FF2B5EF4-FFF2-40B4-BE49-F238E27FC236}">
                <a16:creationId xmlns:a16="http://schemas.microsoft.com/office/drawing/2014/main" id="{CC07F278-E38B-7461-ABA2-7178D88DD9AE}"/>
              </a:ext>
            </a:extLst>
          </p:cNvPr>
          <p:cNvPicPr>
            <a:picLocks noChangeAspect="1"/>
          </p:cNvPicPr>
          <p:nvPr/>
        </p:nvPicPr>
        <p:blipFill>
          <a:blip r:embed="rId4"/>
          <a:srcRect l="12595" t="7056" r="1077"/>
          <a:stretch>
            <a:fillRect/>
          </a:stretch>
        </p:blipFill>
        <p:spPr>
          <a:xfrm>
            <a:off x="1990121" y="2565276"/>
            <a:ext cx="10498238" cy="4680486"/>
          </a:xfrm>
          <a:prstGeom prst="rect">
            <a:avLst/>
          </a:prstGeom>
        </p:spPr>
      </p:pic>
      <p:pic>
        <p:nvPicPr>
          <p:cNvPr id="6" name="SL6">
            <a:hlinkClick r:id="" action="ppaction://media"/>
            <a:extLst>
              <a:ext uri="{FF2B5EF4-FFF2-40B4-BE49-F238E27FC236}">
                <a16:creationId xmlns:a16="http://schemas.microsoft.com/office/drawing/2014/main" id="{995A9940-ED23-F4F2-FC30-B589370182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58357" y="888296"/>
            <a:ext cx="406400" cy="406400"/>
          </a:xfrm>
          <a:prstGeom prst="rect">
            <a:avLst/>
          </a:prstGeom>
        </p:spPr>
      </p:pic>
    </p:spTree>
    <p:extLst>
      <p:ext uri="{BB962C8B-B14F-4D97-AF65-F5344CB8AC3E}">
        <p14:creationId xmlns:p14="http://schemas.microsoft.com/office/powerpoint/2010/main" val="1837708989"/>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9375-B672-319B-9DDF-FB4027A6FE7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94729D9-147E-A13F-F50A-3CBAD8908A22}"/>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 Technology And Architecture</a:t>
            </a:r>
            <a:endParaRPr lang="en-US" dirty="0">
              <a:solidFill>
                <a:srgbClr val="7030A0"/>
              </a:solidFill>
            </a:endParaRPr>
          </a:p>
        </p:txBody>
      </p:sp>
      <p:sp>
        <p:nvSpPr>
          <p:cNvPr id="14" name="TextBox 13">
            <a:extLst>
              <a:ext uri="{FF2B5EF4-FFF2-40B4-BE49-F238E27FC236}">
                <a16:creationId xmlns:a16="http://schemas.microsoft.com/office/drawing/2014/main" id="{432C7ABA-6DA4-97DA-F8CC-71168E96F98C}"/>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6FCE02F-7C5A-D916-349F-E4216CB8FBDB}"/>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pic>
        <p:nvPicPr>
          <p:cNvPr id="6" name="Picture 5" descr="A screenshot of a computer&#10;&#10;AI-generated content may be incorrect.">
            <a:extLst>
              <a:ext uri="{FF2B5EF4-FFF2-40B4-BE49-F238E27FC236}">
                <a16:creationId xmlns:a16="http://schemas.microsoft.com/office/drawing/2014/main" id="{3E56C174-F2C2-3CD9-E39B-DF8C07EB303B}"/>
              </a:ext>
            </a:extLst>
          </p:cNvPr>
          <p:cNvPicPr>
            <a:picLocks noChangeAspect="1"/>
          </p:cNvPicPr>
          <p:nvPr/>
        </p:nvPicPr>
        <p:blipFill>
          <a:blip r:embed="rId4"/>
          <a:stretch>
            <a:fillRect/>
          </a:stretch>
        </p:blipFill>
        <p:spPr>
          <a:xfrm>
            <a:off x="1286356" y="2565277"/>
            <a:ext cx="11260601" cy="4798922"/>
          </a:xfrm>
          <a:prstGeom prst="rect">
            <a:avLst/>
          </a:prstGeom>
        </p:spPr>
      </p:pic>
      <p:pic>
        <p:nvPicPr>
          <p:cNvPr id="4" name="SL7">
            <a:hlinkClick r:id="" action="ppaction://media"/>
            <a:extLst>
              <a:ext uri="{FF2B5EF4-FFF2-40B4-BE49-F238E27FC236}">
                <a16:creationId xmlns:a16="http://schemas.microsoft.com/office/drawing/2014/main" id="{0C2D0DFC-69BA-50AA-7B05-A72ABCC28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05695" y="974778"/>
            <a:ext cx="406400" cy="406400"/>
          </a:xfrm>
          <a:prstGeom prst="rect">
            <a:avLst/>
          </a:prstGeom>
        </p:spPr>
      </p:pic>
    </p:spTree>
    <p:extLst>
      <p:ext uri="{BB962C8B-B14F-4D97-AF65-F5344CB8AC3E}">
        <p14:creationId xmlns:p14="http://schemas.microsoft.com/office/powerpoint/2010/main" val="3192102808"/>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A47ED-6E29-C265-F140-076CB77DBD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869770B-D64B-506F-AE08-4C08F78CCEEB}"/>
              </a:ext>
            </a:extLst>
          </p:cNvPr>
          <p:cNvSpPr>
            <a:spLocks noGrp="1"/>
          </p:cNvSpPr>
          <p:nvPr>
            <p:ph type="title"/>
          </p:nvPr>
        </p:nvSpPr>
        <p:spPr>
          <a:xfrm>
            <a:off x="484187" y="888296"/>
            <a:ext cx="13689011" cy="579365"/>
          </a:xfrm>
        </p:spPr>
        <p:txBody>
          <a:bodyPr>
            <a:normAutofit/>
          </a:bodyPr>
          <a:lstStyle/>
          <a:p>
            <a:r>
              <a:rPr lang="en-IN" dirty="0">
                <a:solidFill>
                  <a:srgbClr val="7030A0"/>
                </a:solidFill>
              </a:rPr>
              <a:t>Technical Innovation</a:t>
            </a:r>
            <a:endParaRPr lang="en-US" dirty="0">
              <a:solidFill>
                <a:srgbClr val="7030A0"/>
              </a:solidFill>
            </a:endParaRPr>
          </a:p>
        </p:txBody>
      </p:sp>
      <p:sp>
        <p:nvSpPr>
          <p:cNvPr id="12" name="Title 1">
            <a:extLst>
              <a:ext uri="{FF2B5EF4-FFF2-40B4-BE49-F238E27FC236}">
                <a16:creationId xmlns:a16="http://schemas.microsoft.com/office/drawing/2014/main" id="{EAF382A8-A5B4-3AE2-796A-6DB3C0A867DB}"/>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Use of GenAI/Agentic AI in a novel, effective, and technically sound way</a:t>
            </a:r>
          </a:p>
        </p:txBody>
      </p:sp>
      <p:sp>
        <p:nvSpPr>
          <p:cNvPr id="3" name="Rectangle 2">
            <a:extLst>
              <a:ext uri="{FF2B5EF4-FFF2-40B4-BE49-F238E27FC236}">
                <a16:creationId xmlns:a16="http://schemas.microsoft.com/office/drawing/2014/main" id="{3E3EA81E-DB87-400D-F314-48CB183D92B1}"/>
              </a:ext>
            </a:extLst>
          </p:cNvPr>
          <p:cNvSpPr/>
          <p:nvPr/>
        </p:nvSpPr>
        <p:spPr>
          <a:xfrm>
            <a:off x="484187" y="2235548"/>
            <a:ext cx="13689010" cy="923330"/>
          </a:xfrm>
          <a:prstGeom prst="rect">
            <a:avLst/>
          </a:prstGeom>
        </p:spPr>
        <p:txBody>
          <a:bodyPr wrap="square">
            <a:spAutoFit/>
          </a:bodyPr>
          <a:lstStyle/>
          <a:p>
            <a:r>
              <a:rPr lang="en-US" dirty="0"/>
              <a:t>This solution stands out because it </a:t>
            </a:r>
            <a:r>
              <a:rPr lang="en-US" b="1" dirty="0"/>
              <a:t>combines policy-centric analytics, multi-level geographic insight, responsible Cohere AI, Interactive AI with Dashboard chart, and low-code scalability into a single platform</a:t>
            </a:r>
            <a:r>
              <a:rPr lang="en-US" dirty="0"/>
              <a:t>. Unlike existing solutions that analyze fragments of the problem, it delivers a </a:t>
            </a:r>
            <a:r>
              <a:rPr lang="en-US" b="1" dirty="0"/>
              <a:t>holistic, explainable, and governance-ready system</a:t>
            </a:r>
            <a:r>
              <a:rPr lang="en-US" dirty="0"/>
              <a:t> purpose-built for </a:t>
            </a:r>
            <a:r>
              <a:rPr lang="en-US" b="1" dirty="0"/>
              <a:t>public healthcare decision-making at national scale</a:t>
            </a:r>
            <a:r>
              <a:rPr lang="en-US" dirty="0"/>
              <a:t>.</a:t>
            </a:r>
          </a:p>
        </p:txBody>
      </p:sp>
      <p:pic>
        <p:nvPicPr>
          <p:cNvPr id="6" name="Picture 5" descr="A screenshot of a computer&#10;&#10;AI-generated content may be incorrect.">
            <a:extLst>
              <a:ext uri="{FF2B5EF4-FFF2-40B4-BE49-F238E27FC236}">
                <a16:creationId xmlns:a16="http://schemas.microsoft.com/office/drawing/2014/main" id="{758FF3B3-7F7C-FF7E-10DF-3DC8B09C0165}"/>
              </a:ext>
            </a:extLst>
          </p:cNvPr>
          <p:cNvPicPr>
            <a:picLocks noChangeAspect="1"/>
          </p:cNvPicPr>
          <p:nvPr/>
        </p:nvPicPr>
        <p:blipFill>
          <a:blip r:embed="rId4"/>
          <a:stretch>
            <a:fillRect/>
          </a:stretch>
        </p:blipFill>
        <p:spPr>
          <a:xfrm>
            <a:off x="484187" y="3158878"/>
            <a:ext cx="10723925" cy="44107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DD4F1706-A387-A0AA-1A89-AC8353152801}"/>
              </a:ext>
            </a:extLst>
          </p:cNvPr>
          <p:cNvPicPr>
            <a:picLocks noChangeAspect="1"/>
          </p:cNvPicPr>
          <p:nvPr/>
        </p:nvPicPr>
        <p:blipFill>
          <a:blip r:embed="rId5"/>
          <a:srcRect l="29903" t="11277" r="25354" b="7466"/>
          <a:stretch>
            <a:fillRect/>
          </a:stretch>
        </p:blipFill>
        <p:spPr>
          <a:xfrm>
            <a:off x="8809679" y="3652248"/>
            <a:ext cx="5363518" cy="3630689"/>
          </a:xfrm>
          <a:prstGeom prst="rect">
            <a:avLst/>
          </a:prstGeom>
        </p:spPr>
      </p:pic>
      <p:sp>
        <p:nvSpPr>
          <p:cNvPr id="8" name="Speech Bubble: Rectangle with Corners Rounded 7">
            <a:extLst>
              <a:ext uri="{FF2B5EF4-FFF2-40B4-BE49-F238E27FC236}">
                <a16:creationId xmlns:a16="http://schemas.microsoft.com/office/drawing/2014/main" id="{8F2C55A2-6FF7-1632-DCEC-9E0E9D983ED6}"/>
              </a:ext>
            </a:extLst>
          </p:cNvPr>
          <p:cNvSpPr/>
          <p:nvPr/>
        </p:nvSpPr>
        <p:spPr>
          <a:xfrm>
            <a:off x="6672666" y="3267452"/>
            <a:ext cx="2137013" cy="444435"/>
          </a:xfrm>
          <a:prstGeom prst="wedgeRoundRectCallout">
            <a:avLst>
              <a:gd name="adj1" fmla="val -33751"/>
              <a:gd name="adj2" fmla="val 185071"/>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latin typeface="Inter Light" panose="02000403000000020004" pitchFamily="50" charset="0"/>
                <a:ea typeface="Inter Light" panose="02000403000000020004" pitchFamily="50" charset="0"/>
                <a:cs typeface="Inter Light" panose="02000403000000020004" pitchFamily="50" charset="0"/>
              </a:rPr>
              <a:t>Chart Summarization by </a:t>
            </a:r>
          </a:p>
          <a:p>
            <a:pPr algn="ctr"/>
            <a:r>
              <a:rPr lang="en-IN" sz="1200" dirty="0">
                <a:latin typeface="Inter Light" panose="02000403000000020004" pitchFamily="50" charset="0"/>
                <a:ea typeface="Inter Light" panose="02000403000000020004" pitchFamily="50" charset="0"/>
                <a:cs typeface="Inter Light" panose="02000403000000020004" pitchFamily="50" charset="0"/>
              </a:rPr>
              <a:t>AI Agent</a:t>
            </a:r>
          </a:p>
        </p:txBody>
      </p:sp>
      <p:pic>
        <p:nvPicPr>
          <p:cNvPr id="7" name="SL8">
            <a:hlinkClick r:id="" action="ppaction://media"/>
            <a:extLst>
              <a:ext uri="{FF2B5EF4-FFF2-40B4-BE49-F238E27FC236}">
                <a16:creationId xmlns:a16="http://schemas.microsoft.com/office/drawing/2014/main" id="{0F46C136-B378-F082-5797-7A36458AB8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41172" y="912348"/>
            <a:ext cx="406400" cy="406400"/>
          </a:xfrm>
          <a:prstGeom prst="rect">
            <a:avLst/>
          </a:prstGeom>
        </p:spPr>
      </p:pic>
    </p:spTree>
    <p:extLst>
      <p:ext uri="{BB962C8B-B14F-4D97-AF65-F5344CB8AC3E}">
        <p14:creationId xmlns:p14="http://schemas.microsoft.com/office/powerpoint/2010/main" val="2154457980"/>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DC25-FA92-4C33-AC0F-A65429699F9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A1C3493-04FB-D8B5-3DFD-9850ACB26BA3}"/>
              </a:ext>
            </a:extLst>
          </p:cNvPr>
          <p:cNvSpPr>
            <a:spLocks noGrp="1"/>
          </p:cNvSpPr>
          <p:nvPr>
            <p:ph type="title"/>
          </p:nvPr>
        </p:nvSpPr>
        <p:spPr>
          <a:xfrm>
            <a:off x="567159" y="888296"/>
            <a:ext cx="13606039" cy="725780"/>
          </a:xfrm>
        </p:spPr>
        <p:txBody>
          <a:bodyPr vert="horz" lIns="0" tIns="0" rIns="0" bIns="0" rtlCol="0" anchor="t" anchorCtr="0">
            <a:normAutofit/>
          </a:bodyPr>
          <a:lstStyle/>
          <a:p>
            <a:r>
              <a:rPr lang="en-IN" dirty="0">
                <a:solidFill>
                  <a:srgbClr val="7030A0"/>
                </a:solidFill>
              </a:rPr>
              <a:t>Working Prototype</a:t>
            </a:r>
          </a:p>
        </p:txBody>
      </p:sp>
      <p:sp>
        <p:nvSpPr>
          <p:cNvPr id="6" name="Title 1">
            <a:extLst>
              <a:ext uri="{FF2B5EF4-FFF2-40B4-BE49-F238E27FC236}">
                <a16:creationId xmlns:a16="http://schemas.microsoft.com/office/drawing/2014/main" id="{F4C095E7-5747-E056-20C2-549A28728A1D}"/>
              </a:ext>
            </a:extLst>
          </p:cNvPr>
          <p:cNvSpPr txBox="1">
            <a:spLocks/>
          </p:cNvSpPr>
          <p:nvPr/>
        </p:nvSpPr>
        <p:spPr>
          <a:xfrm>
            <a:off x="567159" y="1690508"/>
            <a:ext cx="14063242" cy="485533"/>
          </a:xfrm>
          <a:prstGeom prst="rect">
            <a:avLst/>
          </a:prstGeom>
        </p:spPr>
        <p:txBody>
          <a:bodyPr vert="horz" lIns="0" tIns="0" rIns="0" bIns="0" rtlCol="0" anchor="t" anchorCtr="0">
            <a:noAutofit/>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r>
              <a:rPr lang="en-US" sz="2200" dirty="0"/>
              <a:t>Functionality, completeness, and clarity of the PoC/demo</a:t>
            </a:r>
          </a:p>
        </p:txBody>
      </p:sp>
      <p:sp>
        <p:nvSpPr>
          <p:cNvPr id="25" name="Rectangle 24">
            <a:extLst>
              <a:ext uri="{FF2B5EF4-FFF2-40B4-BE49-F238E27FC236}">
                <a16:creationId xmlns:a16="http://schemas.microsoft.com/office/drawing/2014/main" id="{D24F99E5-5FC6-D16E-A035-D0945DFD870F}"/>
              </a:ext>
            </a:extLst>
          </p:cNvPr>
          <p:cNvSpPr/>
          <p:nvPr/>
        </p:nvSpPr>
        <p:spPr>
          <a:xfrm>
            <a:off x="567159" y="2295861"/>
            <a:ext cx="13884339" cy="3970318"/>
          </a:xfrm>
          <a:prstGeom prst="rect">
            <a:avLst/>
          </a:prstGeom>
        </p:spPr>
        <p:txBody>
          <a:bodyPr wrap="square">
            <a:spAutoFit/>
          </a:bodyPr>
          <a:lstStyle/>
          <a:p>
            <a:r>
              <a:rPr lang="en-US" dirty="0"/>
              <a:t>This working prototype demonstrates an </a:t>
            </a:r>
            <a:r>
              <a:rPr lang="en-US" b="1" dirty="0"/>
              <a:t>industry-grade Healthcare Policy &amp; Utilization Analytics Platform</a:t>
            </a:r>
            <a:r>
              <a:rPr lang="en-US" dirty="0"/>
              <a:t> designed to help government policymakers and administrators evaluate the </a:t>
            </a:r>
            <a:r>
              <a:rPr lang="en-US" b="1" dirty="0"/>
              <a:t>adoption, effectiveness, and impact of public healthcare schemes</a:t>
            </a:r>
            <a:r>
              <a:rPr lang="en-US" dirty="0"/>
              <a:t>. The solution integrates </a:t>
            </a:r>
            <a:r>
              <a:rPr lang="en-US" b="1" dirty="0"/>
              <a:t>Oracle APEX dashboards</a:t>
            </a:r>
            <a:r>
              <a:rPr lang="en-US" dirty="0"/>
              <a:t> with </a:t>
            </a:r>
            <a:r>
              <a:rPr lang="en-US" b="1" dirty="0"/>
              <a:t>GenAI-powered analytics (Cohere/OpenAI)</a:t>
            </a:r>
            <a:r>
              <a:rPr lang="en-US" dirty="0"/>
              <a:t> to deliver actionable, data-driven insights.</a:t>
            </a:r>
          </a:p>
          <a:p>
            <a:endParaRPr lang="en-US" dirty="0"/>
          </a:p>
          <a:p>
            <a:r>
              <a:rPr lang="en-US" dirty="0"/>
              <a:t>The PoC shows the capability of </a:t>
            </a:r>
            <a:r>
              <a:rPr lang="en-US" b="1" dirty="0"/>
              <a:t>multi-level geographic drill-down</a:t>
            </a:r>
            <a:r>
              <a:rPr lang="en-US" dirty="0"/>
              <a:t> (national → state → district → city) to analyze </a:t>
            </a:r>
            <a:r>
              <a:rPr lang="en-US" b="1" dirty="0"/>
              <a:t>scheme utilization, healthcare access gaps, and disease-wise treatment patterns</a:t>
            </a:r>
            <a:r>
              <a:rPr lang="en-US" dirty="0"/>
              <a:t>. Interactive dashboards provide clear visibility into regional disparities, beneficiary coverage, and operational performance, addressing key challenges of uneven utilization and limited policy visibility.</a:t>
            </a:r>
          </a:p>
          <a:p>
            <a:r>
              <a:rPr lang="en-US" dirty="0"/>
              <a:t>A </a:t>
            </a:r>
            <a:r>
              <a:rPr lang="en-US" b="1" dirty="0"/>
              <a:t>GenAI Summarization Agent</a:t>
            </a:r>
            <a:r>
              <a:rPr lang="en-US" dirty="0"/>
              <a:t> converts complex analytics into </a:t>
            </a:r>
            <a:r>
              <a:rPr lang="en-US" b="1" dirty="0"/>
              <a:t>decision-ready insights</a:t>
            </a:r>
            <a:r>
              <a:rPr lang="en-US" dirty="0"/>
              <a:t>, including automated scheme performance summaries, district-level briefs, and policy impact reports. This significantly reduces manual analysis and accelerates informed decision-making.</a:t>
            </a:r>
          </a:p>
          <a:p>
            <a:endParaRPr lang="en-US" dirty="0"/>
          </a:p>
          <a:p>
            <a:r>
              <a:rPr lang="en-US" dirty="0"/>
              <a:t>The prototype is </a:t>
            </a:r>
            <a:r>
              <a:rPr lang="en-US" b="1" dirty="0"/>
              <a:t>functionally complete for core analytics and AI-driven summarization</a:t>
            </a:r>
            <a:r>
              <a:rPr lang="en-US" dirty="0"/>
              <a:t>, with a clear roadmap for enhancement through a </a:t>
            </a:r>
            <a:r>
              <a:rPr lang="en-US" b="1" dirty="0"/>
              <a:t>Conversational “Seeking” Agent</a:t>
            </a:r>
            <a:r>
              <a:rPr lang="en-US" dirty="0"/>
              <a:t> that will enable natural-language exploration of healthcare data.</a:t>
            </a:r>
          </a:p>
          <a:p>
            <a:r>
              <a:rPr lang="en-US" dirty="0"/>
              <a:t>Overall, the PoC clearly demonstrates </a:t>
            </a:r>
            <a:r>
              <a:rPr lang="en-US" b="1" dirty="0"/>
              <a:t>technical feasibility, business value, and scalability</a:t>
            </a:r>
            <a:r>
              <a:rPr lang="en-US" dirty="0"/>
              <a:t>, validating its potential as a powerful platform for </a:t>
            </a:r>
            <a:r>
              <a:rPr lang="en-US" b="1" dirty="0"/>
              <a:t>policy optimization, targeted interventions, and data-driven governance in public healthcare</a:t>
            </a:r>
            <a:r>
              <a:rPr lang="en-US" dirty="0"/>
              <a:t>.</a:t>
            </a:r>
          </a:p>
        </p:txBody>
      </p:sp>
      <p:sp>
        <p:nvSpPr>
          <p:cNvPr id="26" name="TextBox 25">
            <a:extLst>
              <a:ext uri="{FF2B5EF4-FFF2-40B4-BE49-F238E27FC236}">
                <a16:creationId xmlns:a16="http://schemas.microsoft.com/office/drawing/2014/main" id="{0A24A255-6456-2912-7614-68E19C3D9EBC}"/>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pic>
        <p:nvPicPr>
          <p:cNvPr id="3" name="SL9">
            <a:hlinkClick r:id="" action="ppaction://media"/>
            <a:extLst>
              <a:ext uri="{FF2B5EF4-FFF2-40B4-BE49-F238E27FC236}">
                <a16:creationId xmlns:a16="http://schemas.microsoft.com/office/drawing/2014/main" id="{5E6D3AB3-7599-2BBC-468C-64D74E7771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95580" y="872022"/>
            <a:ext cx="406400" cy="406400"/>
          </a:xfrm>
          <a:prstGeom prst="rect">
            <a:avLst/>
          </a:prstGeom>
        </p:spPr>
      </p:pic>
    </p:spTree>
    <p:extLst>
      <p:ext uri="{BB962C8B-B14F-4D97-AF65-F5344CB8AC3E}">
        <p14:creationId xmlns:p14="http://schemas.microsoft.com/office/powerpoint/2010/main" val="3148237733"/>
      </p:ext>
    </p:extLst>
  </p:cSld>
  <p:clrMapOvr>
    <a:masterClrMapping/>
  </p:clrMapOvr>
  <p:transition spd="slow" advTm="223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XC">
  <a:themeElements>
    <a:clrScheme name="DXC New Brand">
      <a:dk1>
        <a:srgbClr val="0E1020"/>
      </a:dk1>
      <a:lt1>
        <a:sysClr val="window" lastClr="FFFFFF"/>
      </a:lt1>
      <a:dk2>
        <a:srgbClr val="FFC982"/>
      </a:dk2>
      <a:lt2>
        <a:srgbClr val="F6F3F0"/>
      </a:lt2>
      <a:accent1>
        <a:srgbClr val="FFAE41"/>
      </a:accent1>
      <a:accent2>
        <a:srgbClr val="FF7E51"/>
      </a:accent2>
      <a:accent3>
        <a:srgbClr val="D14600"/>
      </a:accent3>
      <a:accent4>
        <a:srgbClr val="004AAC"/>
      </a:accent4>
      <a:accent5>
        <a:srgbClr val="4995FF"/>
      </a:accent5>
      <a:accent6>
        <a:srgbClr val="A1E6FF"/>
      </a:accent6>
      <a:hlink>
        <a:srgbClr val="0E1020"/>
      </a:hlink>
      <a:folHlink>
        <a:srgbClr val="0E102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latin typeface="Inter Light" panose="02000403000000020004" pitchFamily="50" charset="0"/>
            <a:ea typeface="Inter Light" panose="02000403000000020004" pitchFamily="50" charset="0"/>
            <a:cs typeface="Inter Light" panose="02000403000000020004" pitchFamily="50"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spcAft>
            <a:spcPts val="600"/>
          </a:spcAft>
          <a:defRPr sz="1600" dirty="0" smtClean="0">
            <a:latin typeface="Inter Light" panose="02000403000000020004" pitchFamily="50" charset="0"/>
            <a:ea typeface="Inter Light" panose="02000403000000020004" pitchFamily="50" charset="0"/>
            <a:cs typeface="Inter Light" panose="02000403000000020004" pitchFamily="50" charset="0"/>
          </a:defRPr>
        </a:defPPr>
      </a:lstStyle>
    </a:txDef>
  </a:objectDefaults>
  <a:extraClrSchemeLst/>
  <a:extLst>
    <a:ext uri="{05A4C25C-085E-4340-85A3-A5531E510DB2}">
      <thm15:themeFamily xmlns:thm15="http://schemas.microsoft.com/office/thememl/2012/main" name="PT_6149a-26 New Brand Template_DXC Internal_UPDATED.pptx" id="{589E59B3-0E1A-4413-B957-1BBED78A25D4}" vid="{4804C3D6-31B2-4148-BD41-BFE775F3E3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4c4c19e-a484-4667-af74-36d39f5ae33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627FC870371642B847805444E920D3" ma:contentTypeVersion="13" ma:contentTypeDescription="Create a new document." ma:contentTypeScope="" ma:versionID="b20955818a5bedeec61902d67bb0ab5b">
  <xsd:schema xmlns:xsd="http://www.w3.org/2001/XMLSchema" xmlns:xs="http://www.w3.org/2001/XMLSchema" xmlns:p="http://schemas.microsoft.com/office/2006/metadata/properties" xmlns:ns2="94c4c19e-a484-4667-af74-36d39f5ae33a" xmlns:ns3="e2bb1f44-7b47-45b1-8075-4b917566b900" targetNamespace="http://schemas.microsoft.com/office/2006/metadata/properties" ma:root="true" ma:fieldsID="0ed17fe0012259c74ce10166cf858c12" ns2:_="" ns3:_="">
    <xsd:import namespace="94c4c19e-a484-4667-af74-36d39f5ae33a"/>
    <xsd:import namespace="e2bb1f44-7b47-45b1-8075-4b917566b90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4c19e-a484-4667-af74-36d39f5ae3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8f211cb-e08d-4e65-a875-32590ca7bbf7"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bb1f44-7b47-45b1-8075-4b917566b90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6A3167-B53D-4528-921B-D975509873C1}">
  <ds:schemaRefs>
    <ds:schemaRef ds:uri="http://schemas.microsoft.com/sharepoint/v3/contenttype/forms"/>
  </ds:schemaRefs>
</ds:datastoreItem>
</file>

<file path=customXml/itemProps2.xml><?xml version="1.0" encoding="utf-8"?>
<ds:datastoreItem xmlns:ds="http://schemas.openxmlformats.org/officeDocument/2006/customXml" ds:itemID="{D728B936-EA1C-48B3-9BAE-D7F61E6D01D9}">
  <ds:schemaRefs>
    <ds:schemaRef ds:uri="http://schemas.microsoft.com/office/infopath/2007/PartnerControls"/>
    <ds:schemaRef ds:uri="94c4c19e-a484-4667-af74-36d39f5ae33a"/>
    <ds:schemaRef ds:uri="http://purl.org/dc/terms/"/>
    <ds:schemaRef ds:uri="http://schemas.openxmlformats.org/package/2006/metadata/core-properties"/>
    <ds:schemaRef ds:uri="http://schemas.microsoft.com/office/2006/documentManagement/types"/>
    <ds:schemaRef ds:uri="e2bb1f44-7b47-45b1-8075-4b917566b900"/>
    <ds:schemaRef ds:uri="http://purl.org/dc/dcmitype/"/>
    <ds:schemaRef ds:uri="http://www.w3.org/XML/1998/namespac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28E81C3-36A5-49AC-80B6-7CB42E8C1A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4c19e-a484-4667-af74-36d39f5ae33a"/>
    <ds:schemaRef ds:uri="e2bb1f44-7b47-45b1-8075-4b917566b9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2428</TotalTime>
  <Words>1350</Words>
  <Application>Microsoft Office PowerPoint</Application>
  <PresentationFormat>Custom</PresentationFormat>
  <Paragraphs>150</Paragraphs>
  <Slides>12</Slides>
  <Notes>1</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Calibri</vt:lpstr>
      <vt:lpstr>GT Standard L Expanded</vt:lpstr>
      <vt:lpstr>GT Standard L Extended</vt:lpstr>
      <vt:lpstr>Inter</vt:lpstr>
      <vt:lpstr>Inter Bold</vt:lpstr>
      <vt:lpstr>Inter Light</vt:lpstr>
      <vt:lpstr>Inter Medium</vt:lpstr>
      <vt:lpstr>Inter Regular</vt:lpstr>
      <vt:lpstr>Inter SemiBold</vt:lpstr>
      <vt:lpstr>DXC</vt:lpstr>
      <vt:lpstr>DXC Techno-Thon’26  Solution Title</vt:lpstr>
      <vt:lpstr>Business Impact of the solution</vt:lpstr>
      <vt:lpstr>Business Potential</vt:lpstr>
      <vt:lpstr>Client/Industry Relevance</vt:lpstr>
      <vt:lpstr> Technology And Architecture</vt:lpstr>
      <vt:lpstr> Technology And Architecture</vt:lpstr>
      <vt:lpstr> Technology And Architecture</vt:lpstr>
      <vt:lpstr>Technical Innovation</vt:lpstr>
      <vt:lpstr>Working Prototype</vt:lpstr>
      <vt:lpstr>Responsible AI &amp; Scalability</vt:lpstr>
      <vt:lpstr>PowerPoint Presentation</vt:lpstr>
      <vt:lpstr>DXC techno-thon’ 26 – evaluation criteria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is Arial Bold 44pt,  up to three lines</dc:title>
  <dc:subject/>
  <dc:creator>Kesavan, Selvaraj</dc:creator>
  <cp:keywords/>
  <dc:description/>
  <cp:lastModifiedBy>Kahar, Mahendra</cp:lastModifiedBy>
  <cp:revision>23</cp:revision>
  <dcterms:created xsi:type="dcterms:W3CDTF">2021-06-15T12:32:36Z</dcterms:created>
  <dcterms:modified xsi:type="dcterms:W3CDTF">2026-02-10T17:37:47Z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0x010100D6627FC870371642B847805444E920D3</vt:lpwstr>
  </property>
  <property fmtid="{D5CDD505-2E9C-101B-9397-08002B2CF9AE}" pid="3" name="MediaServiceImageTags">
    <vt:lpwstr/>
  </property>
  <property fmtid="{D5CDD505-2E9C-101B-9397-08002B2CF9AE}" pid="4" name="MSIP_Label_15394ae5-69af-439d-af88-cb521c31c0c5_Enabled">
    <vt:lpwstr>true</vt:lpwstr>
  </property>
  <property fmtid="{D5CDD505-2E9C-101B-9397-08002B2CF9AE}" pid="5" name="MSIP_Label_15394ae5-69af-439d-af88-cb521c31c0c5_SetDate">
    <vt:lpwstr>2026-01-21T06:36:13Z</vt:lpwstr>
  </property>
  <property fmtid="{D5CDD505-2E9C-101B-9397-08002B2CF9AE}" pid="6" name="MSIP_Label_15394ae5-69af-439d-af88-cb521c31c0c5_Method">
    <vt:lpwstr>Standard</vt:lpwstr>
  </property>
  <property fmtid="{D5CDD505-2E9C-101B-9397-08002B2CF9AE}" pid="7" name="MSIP_Label_15394ae5-69af-439d-af88-cb521c31c0c5_Name">
    <vt:lpwstr>DXC Internal</vt:lpwstr>
  </property>
  <property fmtid="{D5CDD505-2E9C-101B-9397-08002B2CF9AE}" pid="8" name="MSIP_Label_15394ae5-69af-439d-af88-cb521c31c0c5_SiteId">
    <vt:lpwstr>93f33571-550f-43cf-b09f-cd331338d086</vt:lpwstr>
  </property>
  <property fmtid="{D5CDD505-2E9C-101B-9397-08002B2CF9AE}" pid="9" name="MSIP_Label_15394ae5-69af-439d-af88-cb521c31c0c5_ActionId">
    <vt:lpwstr>54ba1c7f-75fc-4f00-acdb-84d642e56465</vt:lpwstr>
  </property>
  <property fmtid="{D5CDD505-2E9C-101B-9397-08002B2CF9AE}" pid="10" name="MSIP_Label_15394ae5-69af-439d-af88-cb521c31c0c5_ContentBits">
    <vt:lpwstr>0</vt:lpwstr>
  </property>
  <property fmtid="{D5CDD505-2E9C-101B-9397-08002B2CF9AE}" pid="11" name="MSIP_Label_15394ae5-69af-439d-af88-cb521c31c0c5_Tag">
    <vt:lpwstr>10, 3, 0, 1</vt:lpwstr>
  </property>
</Properties>
</file>